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diagrams/data1.xml" ContentType="application/vnd.openxmlformats-officedocument.drawingml.diagramData+xml"/>
  <Override PartName="/ppt/slides/slide3.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585A"/>
    <a:srgbClr val="B029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5" d="100"/>
          <a:sy n="75" d="100"/>
        </p:scale>
        <p:origin x="66" y="414"/>
      </p:cViewPr>
      <p:guideLst/>
    </p:cSldViewPr>
  </p:slideViewPr>
  <p:notesTextViewPr>
    <p:cViewPr>
      <p:scale>
        <a:sx n="1" d="1"/>
        <a:sy n="1" d="1"/>
      </p:scale>
      <p:origin x="0" y="0"/>
    </p:cViewPr>
  </p:notesTextViewPr>
  <p:notesViewPr>
    <p:cSldViewPr snapToGrid="0">
      <p:cViewPr varScale="1">
        <p:scale>
          <a:sx n="71" d="100"/>
          <a:sy n="71" d="100"/>
        </p:scale>
        <p:origin x="11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diagrams/_rels/data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diagrams/_rels/drawing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A60F1F-29EF-4447-806D-99BA66D77E55}" type="doc">
      <dgm:prSet loTypeId="urn:microsoft.com/office/officeart/2005/8/layout/vList4" loCatId="list" qsTypeId="urn:microsoft.com/office/officeart/2005/8/quickstyle/simple1" qsCatId="simple" csTypeId="urn:microsoft.com/office/officeart/2005/8/colors/accent2_2" csCatId="accent2" phldr="1"/>
      <dgm:spPr/>
      <dgm:t>
        <a:bodyPr/>
        <a:lstStyle/>
        <a:p>
          <a:endParaRPr lang="en-US"/>
        </a:p>
      </dgm:t>
    </dgm:pt>
    <dgm:pt modelId="{89E0954D-E11E-4A91-9DA9-DCBF25844F24}">
      <dgm:prSet phldrT="[Text]"/>
      <dgm:spPr/>
      <dgm:t>
        <a:bodyPr/>
        <a:lstStyle/>
        <a:p>
          <a:pPr>
            <a:lnSpc>
              <a:spcPct val="110000"/>
            </a:lnSpc>
          </a:pPr>
          <a:r>
            <a:rPr lang="en-CA" noProof="0" dirty="0" smtClean="0"/>
            <a:t>Travellers </a:t>
          </a:r>
          <a:endParaRPr lang="en-CA" noProof="0" dirty="0"/>
        </a:p>
      </dgm:t>
    </dgm:pt>
    <dgm:pt modelId="{8D3BC16B-06A3-46AC-96F9-C7D0C26F9DDD}" type="parTrans" cxnId="{6ACC0A5D-E52C-40DF-8F87-29F7BFDB1E13}">
      <dgm:prSet/>
      <dgm:spPr/>
      <dgm:t>
        <a:bodyPr/>
        <a:lstStyle/>
        <a:p>
          <a:endParaRPr lang="en-US"/>
        </a:p>
      </dgm:t>
    </dgm:pt>
    <dgm:pt modelId="{CB22B8AB-75D7-4B7E-8F6B-93392CD3F6E3}" type="sibTrans" cxnId="{6ACC0A5D-E52C-40DF-8F87-29F7BFDB1E13}">
      <dgm:prSet/>
      <dgm:spPr/>
      <dgm:t>
        <a:bodyPr/>
        <a:lstStyle/>
        <a:p>
          <a:endParaRPr lang="en-US"/>
        </a:p>
      </dgm:t>
    </dgm:pt>
    <dgm:pt modelId="{E1059F77-958A-424B-A3F2-559670AC7F15}">
      <dgm:prSet phldrT="[Text]"/>
      <dgm:spPr/>
      <dgm:t>
        <a:bodyPr/>
        <a:lstStyle/>
        <a:p>
          <a:pPr>
            <a:lnSpc>
              <a:spcPct val="110000"/>
            </a:lnSpc>
          </a:pPr>
          <a:r>
            <a:rPr lang="en-CA" noProof="0" dirty="0" smtClean="0"/>
            <a:t>Move from one “guest seat” to another when the alarm goes off.</a:t>
          </a:r>
          <a:endParaRPr lang="en-CA" noProof="0" dirty="0"/>
        </a:p>
      </dgm:t>
    </dgm:pt>
    <dgm:pt modelId="{D1E9B2B0-A789-4361-BE77-46E8E87B3BF6}" type="parTrans" cxnId="{1C7A8BF6-6F90-4952-8ED6-28289511700F}">
      <dgm:prSet/>
      <dgm:spPr/>
      <dgm:t>
        <a:bodyPr/>
        <a:lstStyle/>
        <a:p>
          <a:endParaRPr lang="en-US"/>
        </a:p>
      </dgm:t>
    </dgm:pt>
    <dgm:pt modelId="{655B94FA-5807-45A5-BC6B-32308319718B}" type="sibTrans" cxnId="{1C7A8BF6-6F90-4952-8ED6-28289511700F}">
      <dgm:prSet/>
      <dgm:spPr/>
      <dgm:t>
        <a:bodyPr/>
        <a:lstStyle/>
        <a:p>
          <a:endParaRPr lang="en-US"/>
        </a:p>
      </dgm:t>
    </dgm:pt>
    <dgm:pt modelId="{6C0F571D-AF44-423C-8BC4-4FF1C614B0BC}">
      <dgm:prSet phldrT="[Text]"/>
      <dgm:spPr/>
      <dgm:t>
        <a:bodyPr/>
        <a:lstStyle/>
        <a:p>
          <a:pPr>
            <a:lnSpc>
              <a:spcPct val="110000"/>
            </a:lnSpc>
          </a:pPr>
          <a:r>
            <a:rPr lang="en-CA" noProof="0" dirty="0" smtClean="0"/>
            <a:t>Have a “guest seat” beside you.</a:t>
          </a:r>
          <a:endParaRPr lang="en-CA" noProof="0" dirty="0"/>
        </a:p>
      </dgm:t>
    </dgm:pt>
    <dgm:pt modelId="{EB6F171A-3C20-4C94-A224-DD49BEEB11BC}">
      <dgm:prSet phldrT="[Text]"/>
      <dgm:spPr/>
      <dgm:t>
        <a:bodyPr/>
        <a:lstStyle/>
        <a:p>
          <a:pPr>
            <a:lnSpc>
              <a:spcPct val="110000"/>
            </a:lnSpc>
          </a:pPr>
          <a:r>
            <a:rPr lang="en-CA" noProof="0" dirty="0" smtClean="0"/>
            <a:t>Stay in your seat.</a:t>
          </a:r>
          <a:endParaRPr lang="en-CA" noProof="0" dirty="0"/>
        </a:p>
      </dgm:t>
    </dgm:pt>
    <dgm:pt modelId="{21E4D0EB-1EDB-40A6-B76B-A4CFF2E9438C}">
      <dgm:prSet phldrT="[Text]"/>
      <dgm:spPr/>
      <dgm:t>
        <a:bodyPr/>
        <a:lstStyle/>
        <a:p>
          <a:pPr>
            <a:lnSpc>
              <a:spcPct val="110000"/>
            </a:lnSpc>
          </a:pPr>
          <a:r>
            <a:rPr lang="en-CA" noProof="0" dirty="0" smtClean="0"/>
            <a:t>Homebodies</a:t>
          </a:r>
          <a:endParaRPr lang="en-CA" noProof="0" dirty="0"/>
        </a:p>
      </dgm:t>
    </dgm:pt>
    <dgm:pt modelId="{0C006236-442A-4D9C-82DA-114C343ACE61}" type="sibTrans" cxnId="{F236A44C-F9C2-46CE-9688-6C02463B0C2A}">
      <dgm:prSet/>
      <dgm:spPr/>
      <dgm:t>
        <a:bodyPr/>
        <a:lstStyle/>
        <a:p>
          <a:endParaRPr lang="en-US"/>
        </a:p>
      </dgm:t>
    </dgm:pt>
    <dgm:pt modelId="{3F4066ED-BAD1-4F4B-B71C-4C2C86283369}" type="parTrans" cxnId="{F236A44C-F9C2-46CE-9688-6C02463B0C2A}">
      <dgm:prSet/>
      <dgm:spPr/>
      <dgm:t>
        <a:bodyPr/>
        <a:lstStyle/>
        <a:p>
          <a:endParaRPr lang="en-US"/>
        </a:p>
      </dgm:t>
    </dgm:pt>
    <dgm:pt modelId="{54AA88FF-4C18-47E7-90D2-0CA816239BF5}" type="sibTrans" cxnId="{2418F6D3-C11B-4621-9166-4A9229A5D3CE}">
      <dgm:prSet/>
      <dgm:spPr/>
      <dgm:t>
        <a:bodyPr/>
        <a:lstStyle/>
        <a:p>
          <a:endParaRPr lang="en-US"/>
        </a:p>
      </dgm:t>
    </dgm:pt>
    <dgm:pt modelId="{6E64F3CB-3281-4A93-96E2-3BAD94C52CF3}" type="parTrans" cxnId="{2418F6D3-C11B-4621-9166-4A9229A5D3CE}">
      <dgm:prSet/>
      <dgm:spPr/>
      <dgm:t>
        <a:bodyPr/>
        <a:lstStyle/>
        <a:p>
          <a:endParaRPr lang="en-US"/>
        </a:p>
      </dgm:t>
    </dgm:pt>
    <dgm:pt modelId="{B5FF7CD1-5649-47F9-B124-2B494A2F1B15}" type="sibTrans" cxnId="{CB3520B0-CE47-4B97-AA6F-CFF9F73A2D64}">
      <dgm:prSet/>
      <dgm:spPr/>
      <dgm:t>
        <a:bodyPr/>
        <a:lstStyle/>
        <a:p>
          <a:endParaRPr lang="en-US"/>
        </a:p>
      </dgm:t>
    </dgm:pt>
    <dgm:pt modelId="{E9BC4573-5551-4988-BB92-E2C641E80556}" type="parTrans" cxnId="{CB3520B0-CE47-4B97-AA6F-CFF9F73A2D64}">
      <dgm:prSet/>
      <dgm:spPr/>
      <dgm:t>
        <a:bodyPr/>
        <a:lstStyle/>
        <a:p>
          <a:endParaRPr lang="en-US"/>
        </a:p>
      </dgm:t>
    </dgm:pt>
    <dgm:pt modelId="{82BCB42C-A768-484D-BC60-DC6D32DF8CDC}" type="pres">
      <dgm:prSet presAssocID="{9DA60F1F-29EF-4447-806D-99BA66D77E55}" presName="linear" presStyleCnt="0">
        <dgm:presLayoutVars>
          <dgm:dir/>
          <dgm:resizeHandles val="exact"/>
        </dgm:presLayoutVars>
      </dgm:prSet>
      <dgm:spPr/>
      <dgm:t>
        <a:bodyPr/>
        <a:lstStyle/>
        <a:p>
          <a:endParaRPr lang="en-US"/>
        </a:p>
      </dgm:t>
    </dgm:pt>
    <dgm:pt modelId="{49E7753B-6076-4006-923D-4C570B2D5040}" type="pres">
      <dgm:prSet presAssocID="{21E4D0EB-1EDB-40A6-B76B-A4CFF2E9438C}" presName="comp" presStyleCnt="0"/>
      <dgm:spPr/>
      <dgm:t>
        <a:bodyPr/>
        <a:lstStyle/>
        <a:p>
          <a:endParaRPr lang="en-CA"/>
        </a:p>
      </dgm:t>
    </dgm:pt>
    <dgm:pt modelId="{AA17507D-77F2-4938-850A-A9E8EED15844}" type="pres">
      <dgm:prSet presAssocID="{21E4D0EB-1EDB-40A6-B76B-A4CFF2E9438C}" presName="box" presStyleLbl="node1" presStyleIdx="0" presStyleCnt="2"/>
      <dgm:spPr/>
      <dgm:t>
        <a:bodyPr/>
        <a:lstStyle/>
        <a:p>
          <a:endParaRPr lang="en-US"/>
        </a:p>
      </dgm:t>
    </dgm:pt>
    <dgm:pt modelId="{280E96DA-1B8F-4A61-AFFD-3E8AB813139B}" type="pres">
      <dgm:prSet presAssocID="{21E4D0EB-1EDB-40A6-B76B-A4CFF2E9438C}" presName="img" presStyleLbl="fgImgPlace1" presStyleIdx="0" presStyleCnt="2"/>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t="-4000" b="-4000"/>
          </a:stretch>
        </a:blipFill>
      </dgm:spPr>
      <dgm:t>
        <a:bodyPr/>
        <a:lstStyle/>
        <a:p>
          <a:endParaRPr lang="en-CA"/>
        </a:p>
      </dgm:t>
    </dgm:pt>
    <dgm:pt modelId="{65B45FB1-747B-483E-9CE6-BF75570698C7}" type="pres">
      <dgm:prSet presAssocID="{21E4D0EB-1EDB-40A6-B76B-A4CFF2E9438C}" presName="text" presStyleLbl="node1" presStyleIdx="0" presStyleCnt="2">
        <dgm:presLayoutVars>
          <dgm:bulletEnabled val="1"/>
        </dgm:presLayoutVars>
      </dgm:prSet>
      <dgm:spPr/>
      <dgm:t>
        <a:bodyPr/>
        <a:lstStyle/>
        <a:p>
          <a:endParaRPr lang="en-US"/>
        </a:p>
      </dgm:t>
    </dgm:pt>
    <dgm:pt modelId="{9AE8FF18-9870-4BE7-88C7-27A5DD4859C4}" type="pres">
      <dgm:prSet presAssocID="{0C006236-442A-4D9C-82DA-114C343ACE61}" presName="spacer" presStyleCnt="0"/>
      <dgm:spPr/>
      <dgm:t>
        <a:bodyPr/>
        <a:lstStyle/>
        <a:p>
          <a:endParaRPr lang="en-CA"/>
        </a:p>
      </dgm:t>
    </dgm:pt>
    <dgm:pt modelId="{9F70C66D-40CD-4916-A7E4-89E5FCE6D74A}" type="pres">
      <dgm:prSet presAssocID="{89E0954D-E11E-4A91-9DA9-DCBF25844F24}" presName="comp" presStyleCnt="0"/>
      <dgm:spPr/>
      <dgm:t>
        <a:bodyPr/>
        <a:lstStyle/>
        <a:p>
          <a:endParaRPr lang="en-CA"/>
        </a:p>
      </dgm:t>
    </dgm:pt>
    <dgm:pt modelId="{BA48719F-54AD-4DFE-9B22-9CBD1C66F215}" type="pres">
      <dgm:prSet presAssocID="{89E0954D-E11E-4A91-9DA9-DCBF25844F24}" presName="box" presStyleLbl="node1" presStyleIdx="1" presStyleCnt="2"/>
      <dgm:spPr/>
      <dgm:t>
        <a:bodyPr/>
        <a:lstStyle/>
        <a:p>
          <a:endParaRPr lang="en-US"/>
        </a:p>
      </dgm:t>
    </dgm:pt>
    <dgm:pt modelId="{5BC0397C-F9E6-49F3-ACC3-69217BA8F73F}" type="pres">
      <dgm:prSet presAssocID="{89E0954D-E11E-4A91-9DA9-DCBF25844F24}" presName="img" presStyleLbl="fgImgPlace1" presStyleIdx="1" presStyleCnt="2"/>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4000" r="-4000"/>
          </a:stretch>
        </a:blipFill>
      </dgm:spPr>
      <dgm:t>
        <a:bodyPr/>
        <a:lstStyle/>
        <a:p>
          <a:endParaRPr lang="en-US"/>
        </a:p>
      </dgm:t>
    </dgm:pt>
    <dgm:pt modelId="{C06E6BAC-A121-46CD-B1B0-7DAA2FD5E097}" type="pres">
      <dgm:prSet presAssocID="{89E0954D-E11E-4A91-9DA9-DCBF25844F24}" presName="text" presStyleLbl="node1" presStyleIdx="1" presStyleCnt="2">
        <dgm:presLayoutVars>
          <dgm:bulletEnabled val="1"/>
        </dgm:presLayoutVars>
      </dgm:prSet>
      <dgm:spPr/>
      <dgm:t>
        <a:bodyPr/>
        <a:lstStyle/>
        <a:p>
          <a:endParaRPr lang="en-US"/>
        </a:p>
      </dgm:t>
    </dgm:pt>
  </dgm:ptLst>
  <dgm:cxnLst>
    <dgm:cxn modelId="{2418F6D3-C11B-4621-9166-4A9229A5D3CE}" srcId="{21E4D0EB-1EDB-40A6-B76B-A4CFF2E9438C}" destId="{6C0F571D-AF44-423C-8BC4-4FF1C614B0BC}" srcOrd="1" destOrd="0" parTransId="{6E64F3CB-3281-4A93-96E2-3BAD94C52CF3}" sibTransId="{54AA88FF-4C18-47E7-90D2-0CA816239BF5}"/>
    <dgm:cxn modelId="{F236A44C-F9C2-46CE-9688-6C02463B0C2A}" srcId="{9DA60F1F-29EF-4447-806D-99BA66D77E55}" destId="{21E4D0EB-1EDB-40A6-B76B-A4CFF2E9438C}" srcOrd="0" destOrd="0" parTransId="{3F4066ED-BAD1-4F4B-B71C-4C2C86283369}" sibTransId="{0C006236-442A-4D9C-82DA-114C343ACE61}"/>
    <dgm:cxn modelId="{B0F50009-7824-449F-844D-1644FB424DBF}" type="presOf" srcId="{89E0954D-E11E-4A91-9DA9-DCBF25844F24}" destId="{C06E6BAC-A121-46CD-B1B0-7DAA2FD5E097}" srcOrd="1" destOrd="0" presId="urn:microsoft.com/office/officeart/2005/8/layout/vList4"/>
    <dgm:cxn modelId="{84DC3A86-F96A-45C6-83BD-B520B86AA40F}" type="presOf" srcId="{EB6F171A-3C20-4C94-A224-DD49BEEB11BC}" destId="{65B45FB1-747B-483E-9CE6-BF75570698C7}" srcOrd="1" destOrd="1" presId="urn:microsoft.com/office/officeart/2005/8/layout/vList4"/>
    <dgm:cxn modelId="{209E0550-A656-46C6-97FB-BF4CF7E5E3BA}" type="presOf" srcId="{89E0954D-E11E-4A91-9DA9-DCBF25844F24}" destId="{BA48719F-54AD-4DFE-9B22-9CBD1C66F215}" srcOrd="0" destOrd="0" presId="urn:microsoft.com/office/officeart/2005/8/layout/vList4"/>
    <dgm:cxn modelId="{1C7A8BF6-6F90-4952-8ED6-28289511700F}" srcId="{89E0954D-E11E-4A91-9DA9-DCBF25844F24}" destId="{E1059F77-958A-424B-A3F2-559670AC7F15}" srcOrd="0" destOrd="0" parTransId="{D1E9B2B0-A789-4361-BE77-46E8E87B3BF6}" sibTransId="{655B94FA-5807-45A5-BC6B-32308319718B}"/>
    <dgm:cxn modelId="{B4123826-E591-4D37-9576-D5AF5D4B05D4}" type="presOf" srcId="{EB6F171A-3C20-4C94-A224-DD49BEEB11BC}" destId="{AA17507D-77F2-4938-850A-A9E8EED15844}" srcOrd="0" destOrd="1" presId="urn:microsoft.com/office/officeart/2005/8/layout/vList4"/>
    <dgm:cxn modelId="{5C7DAA52-1883-4F6C-BE60-B459DAE3B8FD}" type="presOf" srcId="{E1059F77-958A-424B-A3F2-559670AC7F15}" destId="{BA48719F-54AD-4DFE-9B22-9CBD1C66F215}" srcOrd="0" destOrd="1" presId="urn:microsoft.com/office/officeart/2005/8/layout/vList4"/>
    <dgm:cxn modelId="{9051246A-4FA7-422C-9640-D13DB84028BD}" type="presOf" srcId="{9DA60F1F-29EF-4447-806D-99BA66D77E55}" destId="{82BCB42C-A768-484D-BC60-DC6D32DF8CDC}" srcOrd="0" destOrd="0" presId="urn:microsoft.com/office/officeart/2005/8/layout/vList4"/>
    <dgm:cxn modelId="{80F167CC-152E-489D-B630-BAD28161BA2E}" type="presOf" srcId="{21E4D0EB-1EDB-40A6-B76B-A4CFF2E9438C}" destId="{AA17507D-77F2-4938-850A-A9E8EED15844}" srcOrd="0" destOrd="0" presId="urn:microsoft.com/office/officeart/2005/8/layout/vList4"/>
    <dgm:cxn modelId="{1706A177-6A2D-465D-BF60-9FCC8707C0FB}" type="presOf" srcId="{6C0F571D-AF44-423C-8BC4-4FF1C614B0BC}" destId="{AA17507D-77F2-4938-850A-A9E8EED15844}" srcOrd="0" destOrd="2" presId="urn:microsoft.com/office/officeart/2005/8/layout/vList4"/>
    <dgm:cxn modelId="{CB3520B0-CE47-4B97-AA6F-CFF9F73A2D64}" srcId="{21E4D0EB-1EDB-40A6-B76B-A4CFF2E9438C}" destId="{EB6F171A-3C20-4C94-A224-DD49BEEB11BC}" srcOrd="0" destOrd="0" parTransId="{E9BC4573-5551-4988-BB92-E2C641E80556}" sibTransId="{B5FF7CD1-5649-47F9-B124-2B494A2F1B15}"/>
    <dgm:cxn modelId="{12AC7DAC-2D0F-4640-B933-0DF5A434C049}" type="presOf" srcId="{E1059F77-958A-424B-A3F2-559670AC7F15}" destId="{C06E6BAC-A121-46CD-B1B0-7DAA2FD5E097}" srcOrd="1" destOrd="1" presId="urn:microsoft.com/office/officeart/2005/8/layout/vList4"/>
    <dgm:cxn modelId="{A5E07F9B-C175-4125-966C-9345709E78B2}" type="presOf" srcId="{6C0F571D-AF44-423C-8BC4-4FF1C614B0BC}" destId="{65B45FB1-747B-483E-9CE6-BF75570698C7}" srcOrd="1" destOrd="2" presId="urn:microsoft.com/office/officeart/2005/8/layout/vList4"/>
    <dgm:cxn modelId="{6ACC0A5D-E52C-40DF-8F87-29F7BFDB1E13}" srcId="{9DA60F1F-29EF-4447-806D-99BA66D77E55}" destId="{89E0954D-E11E-4A91-9DA9-DCBF25844F24}" srcOrd="1" destOrd="0" parTransId="{8D3BC16B-06A3-46AC-96F9-C7D0C26F9DDD}" sibTransId="{CB22B8AB-75D7-4B7E-8F6B-93392CD3F6E3}"/>
    <dgm:cxn modelId="{FBC221B2-26B7-4EA3-83DC-23B577A4A318}" type="presOf" srcId="{21E4D0EB-1EDB-40A6-B76B-A4CFF2E9438C}" destId="{65B45FB1-747B-483E-9CE6-BF75570698C7}" srcOrd="1" destOrd="0" presId="urn:microsoft.com/office/officeart/2005/8/layout/vList4"/>
    <dgm:cxn modelId="{ED9478D4-5FA5-4B3D-A6EA-0C609A51E122}" type="presParOf" srcId="{82BCB42C-A768-484D-BC60-DC6D32DF8CDC}" destId="{49E7753B-6076-4006-923D-4C570B2D5040}" srcOrd="0" destOrd="0" presId="urn:microsoft.com/office/officeart/2005/8/layout/vList4"/>
    <dgm:cxn modelId="{4F3C4556-1FF7-4F89-AE1B-BB06CE27C8C6}" type="presParOf" srcId="{49E7753B-6076-4006-923D-4C570B2D5040}" destId="{AA17507D-77F2-4938-850A-A9E8EED15844}" srcOrd="0" destOrd="0" presId="urn:microsoft.com/office/officeart/2005/8/layout/vList4"/>
    <dgm:cxn modelId="{0832901F-367B-4910-96C7-16E99CC7D4E3}" type="presParOf" srcId="{49E7753B-6076-4006-923D-4C570B2D5040}" destId="{280E96DA-1B8F-4A61-AFFD-3E8AB813139B}" srcOrd="1" destOrd="0" presId="urn:microsoft.com/office/officeart/2005/8/layout/vList4"/>
    <dgm:cxn modelId="{9958BABB-7C0B-44B3-AF17-DDE0F0122868}" type="presParOf" srcId="{49E7753B-6076-4006-923D-4C570B2D5040}" destId="{65B45FB1-747B-483E-9CE6-BF75570698C7}" srcOrd="2" destOrd="0" presId="urn:microsoft.com/office/officeart/2005/8/layout/vList4"/>
    <dgm:cxn modelId="{A9790FA0-9EC8-4C84-9563-B2990FD2332B}" type="presParOf" srcId="{82BCB42C-A768-484D-BC60-DC6D32DF8CDC}" destId="{9AE8FF18-9870-4BE7-88C7-27A5DD4859C4}" srcOrd="1" destOrd="0" presId="urn:microsoft.com/office/officeart/2005/8/layout/vList4"/>
    <dgm:cxn modelId="{B51BD125-EE44-4AA7-90C2-7A8FE03B9D20}" type="presParOf" srcId="{82BCB42C-A768-484D-BC60-DC6D32DF8CDC}" destId="{9F70C66D-40CD-4916-A7E4-89E5FCE6D74A}" srcOrd="2" destOrd="0" presId="urn:microsoft.com/office/officeart/2005/8/layout/vList4"/>
    <dgm:cxn modelId="{697F7141-A59A-443E-8520-14EC0C2065C7}" type="presParOf" srcId="{9F70C66D-40CD-4916-A7E4-89E5FCE6D74A}" destId="{BA48719F-54AD-4DFE-9B22-9CBD1C66F215}" srcOrd="0" destOrd="0" presId="urn:microsoft.com/office/officeart/2005/8/layout/vList4"/>
    <dgm:cxn modelId="{B92C1FAC-DC21-4F88-A446-EEE85BDD8FC1}" type="presParOf" srcId="{9F70C66D-40CD-4916-A7E4-89E5FCE6D74A}" destId="{5BC0397C-F9E6-49F3-ACC3-69217BA8F73F}" srcOrd="1" destOrd="0" presId="urn:microsoft.com/office/officeart/2005/8/layout/vList4"/>
    <dgm:cxn modelId="{802E683C-8855-4F56-B1FC-BB273BF9EC01}" type="presParOf" srcId="{9F70C66D-40CD-4916-A7E4-89E5FCE6D74A}" destId="{C06E6BAC-A121-46CD-B1B0-7DAA2FD5E097}"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7507D-77F2-4938-850A-A9E8EED15844}">
      <dsp:nvSpPr>
        <dsp:cNvPr id="0" name=""/>
        <dsp:cNvSpPr/>
      </dsp:nvSpPr>
      <dsp:spPr>
        <a:xfrm>
          <a:off x="0" y="0"/>
          <a:ext cx="7680960" cy="21101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110000"/>
            </a:lnSpc>
            <a:spcBef>
              <a:spcPct val="0"/>
            </a:spcBef>
            <a:spcAft>
              <a:spcPct val="35000"/>
            </a:spcAft>
          </a:pPr>
          <a:r>
            <a:rPr lang="en-CA" sz="3200" kern="1200" noProof="0" dirty="0" smtClean="0"/>
            <a:t>Homebodies</a:t>
          </a:r>
          <a:endParaRPr lang="en-CA" sz="3200" kern="1200" noProof="0" dirty="0"/>
        </a:p>
        <a:p>
          <a:pPr marL="228600" lvl="1" indent="-228600" algn="l" defTabSz="1111250">
            <a:lnSpc>
              <a:spcPct val="110000"/>
            </a:lnSpc>
            <a:spcBef>
              <a:spcPct val="0"/>
            </a:spcBef>
            <a:spcAft>
              <a:spcPct val="15000"/>
            </a:spcAft>
            <a:buChar char="••"/>
          </a:pPr>
          <a:r>
            <a:rPr lang="en-CA" sz="2500" kern="1200" noProof="0" dirty="0" smtClean="0"/>
            <a:t>Stay in your seat.</a:t>
          </a:r>
          <a:endParaRPr lang="en-CA" sz="2500" kern="1200" noProof="0" dirty="0"/>
        </a:p>
        <a:p>
          <a:pPr marL="228600" lvl="1" indent="-228600" algn="l" defTabSz="1111250">
            <a:lnSpc>
              <a:spcPct val="110000"/>
            </a:lnSpc>
            <a:spcBef>
              <a:spcPct val="0"/>
            </a:spcBef>
            <a:spcAft>
              <a:spcPct val="15000"/>
            </a:spcAft>
            <a:buChar char="••"/>
          </a:pPr>
          <a:r>
            <a:rPr lang="en-CA" sz="2500" kern="1200" noProof="0" dirty="0" smtClean="0"/>
            <a:t>Have a “guest seat” beside you.</a:t>
          </a:r>
          <a:endParaRPr lang="en-CA" sz="2500" kern="1200" noProof="0" dirty="0"/>
        </a:p>
      </dsp:txBody>
      <dsp:txXfrm>
        <a:off x="1747202" y="0"/>
        <a:ext cx="5933757" cy="2110103"/>
      </dsp:txXfrm>
    </dsp:sp>
    <dsp:sp modelId="{280E96DA-1B8F-4A61-AFFD-3E8AB813139B}">
      <dsp:nvSpPr>
        <dsp:cNvPr id="0" name=""/>
        <dsp:cNvSpPr/>
      </dsp:nvSpPr>
      <dsp:spPr>
        <a:xfrm>
          <a:off x="211010" y="211010"/>
          <a:ext cx="1536192" cy="1688083"/>
        </a:xfrm>
        <a:prstGeom prst="roundRect">
          <a:avLst>
            <a:gd name="adj" fmla="val 10000"/>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48719F-54AD-4DFE-9B22-9CBD1C66F215}">
      <dsp:nvSpPr>
        <dsp:cNvPr id="0" name=""/>
        <dsp:cNvSpPr/>
      </dsp:nvSpPr>
      <dsp:spPr>
        <a:xfrm>
          <a:off x="0" y="2321114"/>
          <a:ext cx="7680960" cy="21101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110000"/>
            </a:lnSpc>
            <a:spcBef>
              <a:spcPct val="0"/>
            </a:spcBef>
            <a:spcAft>
              <a:spcPct val="35000"/>
            </a:spcAft>
          </a:pPr>
          <a:r>
            <a:rPr lang="en-CA" sz="3200" kern="1200" noProof="0" dirty="0" smtClean="0"/>
            <a:t>Travellers </a:t>
          </a:r>
          <a:endParaRPr lang="en-CA" sz="3200" kern="1200" noProof="0" dirty="0"/>
        </a:p>
        <a:p>
          <a:pPr marL="228600" lvl="1" indent="-228600" algn="l" defTabSz="1111250">
            <a:lnSpc>
              <a:spcPct val="110000"/>
            </a:lnSpc>
            <a:spcBef>
              <a:spcPct val="0"/>
            </a:spcBef>
            <a:spcAft>
              <a:spcPct val="15000"/>
            </a:spcAft>
            <a:buChar char="••"/>
          </a:pPr>
          <a:r>
            <a:rPr lang="en-CA" sz="2500" kern="1200" noProof="0" dirty="0" smtClean="0"/>
            <a:t>Move from one “guest seat” to another when the alarm goes off.</a:t>
          </a:r>
          <a:endParaRPr lang="en-CA" sz="2500" kern="1200" noProof="0" dirty="0"/>
        </a:p>
      </dsp:txBody>
      <dsp:txXfrm>
        <a:off x="1747202" y="2321114"/>
        <a:ext cx="5933757" cy="2110103"/>
      </dsp:txXfrm>
    </dsp:sp>
    <dsp:sp modelId="{5BC0397C-F9E6-49F3-ACC3-69217BA8F73F}">
      <dsp:nvSpPr>
        <dsp:cNvPr id="0" name=""/>
        <dsp:cNvSpPr/>
      </dsp:nvSpPr>
      <dsp:spPr>
        <a:xfrm>
          <a:off x="211010" y="2532124"/>
          <a:ext cx="1536192" cy="1688083"/>
        </a:xfrm>
        <a:prstGeom prst="roundRect">
          <a:avLst>
            <a:gd name="adj" fmla="val 10000"/>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4769CE-CA04-439C-9164-EF11093876F9}" type="datetimeFigureOut">
              <a:rPr lang="en-CA" smtClean="0"/>
              <a:t>2019-09-13</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B05091-C4AD-4C19-8B78-B0EDCDD66766}" type="slidenum">
              <a:rPr lang="en-CA" smtClean="0"/>
              <a:t>‹#›</a:t>
            </a:fld>
            <a:endParaRPr lang="en-CA"/>
          </a:p>
        </p:txBody>
      </p:sp>
      <p:sp>
        <p:nvSpPr>
          <p:cNvPr id="8"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200" b="0" i="0" u="none" strike="noStrike" kern="1200" cap="none" spc="0" normalizeH="0" baseline="0" noProof="0" dirty="0" smtClean="0">
                <a:ln>
                  <a:noFill/>
                </a:ln>
                <a:solidFill>
                  <a:prstClr val="black"/>
                </a:solidFill>
                <a:effectLst/>
                <a:uLnTx/>
                <a:uFillTx/>
                <a:latin typeface="Verdana"/>
                <a:ea typeface="+mn-ea"/>
                <a:cs typeface="+mn-cs"/>
              </a:rPr>
              <a:t>Edit Master text styles</a:t>
            </a:r>
          </a:p>
          <a:p>
            <a:pPr marL="28575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200" b="0" i="0" u="none" strike="noStrike" kern="1200" cap="none" spc="0" normalizeH="0" baseline="0" noProof="0" dirty="0" smtClean="0">
                <a:ln>
                  <a:noFill/>
                </a:ln>
                <a:solidFill>
                  <a:prstClr val="black"/>
                </a:solidFill>
                <a:effectLst/>
                <a:uLnTx/>
                <a:uFillTx/>
                <a:latin typeface="Verdana"/>
                <a:ea typeface="+mn-ea"/>
                <a:cs typeface="+mn-cs"/>
              </a:rPr>
              <a:t>Second level</a:t>
            </a:r>
          </a:p>
          <a:p>
            <a:pPr marL="56007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200" b="0" i="0" u="none" strike="noStrike" kern="1200" cap="none" spc="0" normalizeH="0" baseline="0" noProof="0" dirty="0" smtClean="0">
                <a:ln>
                  <a:noFill/>
                </a:ln>
                <a:solidFill>
                  <a:prstClr val="black"/>
                </a:solidFill>
                <a:effectLst/>
                <a:uLnTx/>
                <a:uFillTx/>
                <a:latin typeface="Verdana"/>
                <a:ea typeface="+mn-ea"/>
                <a:cs typeface="+mn-cs"/>
              </a:rPr>
              <a:t>Third level</a:t>
            </a:r>
          </a:p>
          <a:p>
            <a:pPr marL="834390"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200" b="0" i="0" u="none" strike="noStrike" kern="1200" cap="none" spc="0" normalizeH="0" baseline="0" noProof="0" dirty="0" smtClean="0">
                <a:ln>
                  <a:noFill/>
                </a:ln>
                <a:solidFill>
                  <a:prstClr val="black"/>
                </a:solidFill>
                <a:effectLst/>
                <a:uLnTx/>
                <a:uFillTx/>
                <a:latin typeface="Verdana"/>
                <a:ea typeface="+mn-ea"/>
                <a:cs typeface="+mn-cs"/>
              </a:rPr>
              <a:t>Fourth level</a:t>
            </a:r>
          </a:p>
          <a:p>
            <a:pPr marL="1108710" marR="0" lvl="4"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200" b="0" i="0" u="none" strike="noStrike" kern="1200" cap="none" spc="0" normalizeH="0" baseline="0" noProof="0" dirty="0" smtClean="0">
                <a:ln>
                  <a:noFill/>
                </a:ln>
                <a:solidFill>
                  <a:prstClr val="black"/>
                </a:solidFill>
                <a:effectLst/>
                <a:uLnTx/>
                <a:uFillTx/>
                <a:latin typeface="Verdana"/>
                <a:ea typeface="+mn-ea"/>
                <a:cs typeface="+mn-cs"/>
              </a:rPr>
              <a:t>Fifth level</a:t>
            </a:r>
            <a:endParaRPr kumimoji="0" lang="en-CA" sz="1200" b="0"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1307157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558352"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234520" y="0"/>
            <a:ext cx="5909480" cy="6858000"/>
          </a:xfrm>
          <a:prstGeom prst="rect">
            <a:avLst/>
          </a:prstGeom>
        </p:spPr>
      </p:pic>
      <p:sp>
        <p:nvSpPr>
          <p:cNvPr id="4" name="Text Placeholder 2"/>
          <p:cNvSpPr>
            <a:spLocks noGrp="1"/>
          </p:cNvSpPr>
          <p:nvPr>
            <p:ph type="body" sz="quarter" idx="10" hasCustomPrompt="1"/>
          </p:nvPr>
        </p:nvSpPr>
        <p:spPr>
          <a:xfrm>
            <a:off x="2039569" y="3429000"/>
            <a:ext cx="6375400" cy="474785"/>
          </a:xfrm>
          <a:prstGeom prst="rect">
            <a:avLst/>
          </a:prstGeom>
        </p:spPr>
        <p:txBody>
          <a:bodyPr/>
          <a:lstStyle>
            <a:lvl1pPr marL="0" indent="0" algn="r">
              <a:buNone/>
              <a:defRPr sz="3200" b="1">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r">
              <a:buNone/>
              <a:defRPr sz="2800" b="0">
                <a:solidFill>
                  <a:schemeClr val="bg1"/>
                </a:solidFill>
                <a:latin typeface="Verdana" panose="020B0604030504040204" pitchFamily="34" charset="0"/>
                <a:ea typeface="Verdana" panose="020B0604030504040204" pitchFamily="34" charset="0"/>
                <a:cs typeface="Verdana" panose="020B0604030504040204" pitchFamily="34" charset="0"/>
              </a:defRPr>
            </a:lvl2pPr>
          </a:lstStyle>
          <a:p>
            <a:pPr lvl="0"/>
            <a:r>
              <a:rPr lang="en-CA" noProof="0" dirty="0" smtClean="0"/>
              <a:t>Presentation Title</a:t>
            </a:r>
          </a:p>
        </p:txBody>
      </p:sp>
      <p:sp>
        <p:nvSpPr>
          <p:cNvPr id="5" name="Text Placeholder 4"/>
          <p:cNvSpPr>
            <a:spLocks noGrp="1"/>
          </p:cNvSpPr>
          <p:nvPr>
            <p:ph type="body" sz="quarter" idx="11" hasCustomPrompt="1"/>
          </p:nvPr>
        </p:nvSpPr>
        <p:spPr>
          <a:xfrm>
            <a:off x="3543300" y="5433281"/>
            <a:ext cx="4872038" cy="325681"/>
          </a:xfrm>
          <a:prstGeom prst="rect">
            <a:avLst/>
          </a:prstGeom>
        </p:spPr>
        <p:txBody>
          <a:bodyPr/>
          <a:lstStyle>
            <a:lvl1pPr marL="0" indent="0" algn="r">
              <a:buNone/>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CA" noProof="0" dirty="0" smtClean="0"/>
              <a:t>Presenter</a:t>
            </a:r>
          </a:p>
        </p:txBody>
      </p:sp>
      <p:sp>
        <p:nvSpPr>
          <p:cNvPr id="6" name="Text Placeholder 2"/>
          <p:cNvSpPr>
            <a:spLocks noGrp="1"/>
          </p:cNvSpPr>
          <p:nvPr>
            <p:ph type="body" sz="quarter" idx="12" hasCustomPrompt="1"/>
          </p:nvPr>
        </p:nvSpPr>
        <p:spPr>
          <a:xfrm>
            <a:off x="2060087" y="4005353"/>
            <a:ext cx="6375400" cy="404263"/>
          </a:xfrm>
          <a:prstGeom prst="rect">
            <a:avLst/>
          </a:prstGeom>
        </p:spPr>
        <p:txBody>
          <a:bodyPr/>
          <a:lstStyle>
            <a:lvl1pPr marL="0" indent="0" algn="r">
              <a:buNone/>
              <a:defRPr sz="3200" b="1">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r">
              <a:buNone/>
              <a:defRPr sz="2800" b="0">
                <a:solidFill>
                  <a:schemeClr val="bg1"/>
                </a:solidFill>
                <a:latin typeface="Verdana" panose="020B0604030504040204" pitchFamily="34" charset="0"/>
                <a:ea typeface="Verdana" panose="020B0604030504040204" pitchFamily="34" charset="0"/>
                <a:cs typeface="Verdana" panose="020B0604030504040204" pitchFamily="34" charset="0"/>
              </a:defRPr>
            </a:lvl2pPr>
          </a:lstStyle>
          <a:p>
            <a:pPr lvl="1"/>
            <a:r>
              <a:rPr lang="en-CA" noProof="0" dirty="0" smtClean="0"/>
              <a:t>Subtitle</a:t>
            </a:r>
          </a:p>
        </p:txBody>
      </p:sp>
      <p:sp>
        <p:nvSpPr>
          <p:cNvPr id="7" name="Text Placeholder 4"/>
          <p:cNvSpPr>
            <a:spLocks noGrp="1"/>
          </p:cNvSpPr>
          <p:nvPr>
            <p:ph type="body" sz="quarter" idx="13" hasCustomPrompt="1"/>
          </p:nvPr>
        </p:nvSpPr>
        <p:spPr>
          <a:xfrm>
            <a:off x="3542931" y="5828934"/>
            <a:ext cx="4872038" cy="396020"/>
          </a:xfrm>
          <a:prstGeom prst="rect">
            <a:avLst/>
          </a:prstGeom>
        </p:spPr>
        <p:txBody>
          <a:bodyPr/>
          <a:lstStyle>
            <a:lvl1pPr marL="0" indent="0" algn="r">
              <a:buNone/>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CA" noProof="0" dirty="0" smtClean="0"/>
              <a:t>Date</a:t>
            </a:r>
          </a:p>
        </p:txBody>
      </p:sp>
    </p:spTree>
    <p:extLst>
      <p:ext uri="{BB962C8B-B14F-4D97-AF65-F5344CB8AC3E}">
        <p14:creationId xmlns:p14="http://schemas.microsoft.com/office/powerpoint/2010/main" val="2913609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965"/>
            <a:ext cx="3633535" cy="5946107"/>
          </a:xfrm>
          <a:prstGeom prst="rect">
            <a:avLst/>
          </a:prstGeom>
        </p:spPr>
      </p:pic>
      <p:sp>
        <p:nvSpPr>
          <p:cNvPr id="3" name="Text Placeholder 5"/>
          <p:cNvSpPr>
            <a:spLocks noGrp="1"/>
          </p:cNvSpPr>
          <p:nvPr>
            <p:ph type="body" sz="quarter" idx="10" hasCustomPrompt="1"/>
          </p:nvPr>
        </p:nvSpPr>
        <p:spPr>
          <a:xfrm>
            <a:off x="4185871" y="694592"/>
            <a:ext cx="4393353" cy="466871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a:t>
            </a:r>
          </a:p>
          <a:p>
            <a:pPr lvl="1"/>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 </a:t>
            </a:r>
          </a:p>
          <a:p>
            <a:pPr lvl="0"/>
            <a:r>
              <a:rPr lang="en-US" dirty="0" smtClean="0"/>
              <a:t> </a:t>
            </a:r>
          </a:p>
        </p:txBody>
      </p:sp>
    </p:spTree>
    <p:extLst>
      <p:ext uri="{BB962C8B-B14F-4D97-AF65-F5344CB8AC3E}">
        <p14:creationId xmlns:p14="http://schemas.microsoft.com/office/powerpoint/2010/main" val="1503043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969819"/>
            <a:ext cx="9156032" cy="2956960"/>
          </a:xfrm>
          <a:prstGeom prst="rect">
            <a:avLst/>
          </a:prstGeom>
        </p:spPr>
      </p:pic>
      <p:sp>
        <p:nvSpPr>
          <p:cNvPr id="3" name="Text Placeholder 5"/>
          <p:cNvSpPr>
            <a:spLocks noGrp="1"/>
          </p:cNvSpPr>
          <p:nvPr>
            <p:ph type="body" sz="quarter" idx="10" hasCustomPrompt="1"/>
          </p:nvPr>
        </p:nvSpPr>
        <p:spPr>
          <a:xfrm>
            <a:off x="923193" y="694592"/>
            <a:ext cx="7280030" cy="1547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 </a:t>
            </a:r>
          </a:p>
        </p:txBody>
      </p:sp>
    </p:spTree>
    <p:extLst>
      <p:ext uri="{BB962C8B-B14F-4D97-AF65-F5344CB8AC3E}">
        <p14:creationId xmlns:p14="http://schemas.microsoft.com/office/powerpoint/2010/main" val="3570986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17" y="2950222"/>
            <a:ext cx="9150015" cy="2974610"/>
          </a:xfrm>
          <a:prstGeom prst="rect">
            <a:avLst/>
          </a:prstGeom>
        </p:spPr>
      </p:pic>
      <p:sp>
        <p:nvSpPr>
          <p:cNvPr id="3" name="Text Placeholder 5"/>
          <p:cNvSpPr>
            <a:spLocks noGrp="1"/>
          </p:cNvSpPr>
          <p:nvPr>
            <p:ph type="body" sz="quarter" idx="10" hasCustomPrompt="1"/>
          </p:nvPr>
        </p:nvSpPr>
        <p:spPr>
          <a:xfrm>
            <a:off x="923193" y="694592"/>
            <a:ext cx="7280030" cy="1547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 </a:t>
            </a:r>
          </a:p>
        </p:txBody>
      </p:sp>
    </p:spTree>
    <p:extLst>
      <p:ext uri="{BB962C8B-B14F-4D97-AF65-F5344CB8AC3E}">
        <p14:creationId xmlns:p14="http://schemas.microsoft.com/office/powerpoint/2010/main" val="19958665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19" y="2951889"/>
            <a:ext cx="9127348" cy="2971800"/>
          </a:xfrm>
          <a:prstGeom prst="rect">
            <a:avLst/>
          </a:prstGeom>
          <a:ln>
            <a:noFill/>
          </a:ln>
        </p:spPr>
      </p:pic>
      <p:sp>
        <p:nvSpPr>
          <p:cNvPr id="3" name="Text Placeholder 5"/>
          <p:cNvSpPr>
            <a:spLocks noGrp="1"/>
          </p:cNvSpPr>
          <p:nvPr>
            <p:ph type="body" sz="quarter" idx="10" hasCustomPrompt="1"/>
          </p:nvPr>
        </p:nvSpPr>
        <p:spPr>
          <a:xfrm>
            <a:off x="923193" y="694592"/>
            <a:ext cx="7280030" cy="1547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 </a:t>
            </a:r>
          </a:p>
        </p:txBody>
      </p:sp>
    </p:spTree>
    <p:extLst>
      <p:ext uri="{BB962C8B-B14F-4D97-AF65-F5344CB8AC3E}">
        <p14:creationId xmlns:p14="http://schemas.microsoft.com/office/powerpoint/2010/main" val="22608740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558352" cy="6858000"/>
          </a:xfrm>
          <a:prstGeom prst="rect">
            <a:avLst/>
          </a:prstGeom>
        </p:spPr>
      </p:pic>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234520" y="0"/>
            <a:ext cx="5909480" cy="6858000"/>
          </a:xfrm>
          <a:prstGeom prst="rect">
            <a:avLst/>
          </a:prstGeom>
        </p:spPr>
      </p:pic>
      <p:sp>
        <p:nvSpPr>
          <p:cNvPr id="7" name="Text Placeholder 2"/>
          <p:cNvSpPr>
            <a:spLocks noGrp="1"/>
          </p:cNvSpPr>
          <p:nvPr>
            <p:ph type="body" sz="quarter" idx="10" hasCustomPrompt="1"/>
          </p:nvPr>
        </p:nvSpPr>
        <p:spPr>
          <a:xfrm>
            <a:off x="2039569" y="3429000"/>
            <a:ext cx="6375400" cy="545123"/>
          </a:xfrm>
          <a:prstGeom prst="rect">
            <a:avLst/>
          </a:prstGeom>
        </p:spPr>
        <p:txBody>
          <a:bodyPr/>
          <a:lstStyle>
            <a:lvl1pPr marL="0" indent="0" algn="r">
              <a:buNone/>
              <a:defRPr sz="3200" b="1"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r">
              <a:buNone/>
              <a:defRPr sz="2800" b="0">
                <a:solidFill>
                  <a:schemeClr val="bg1"/>
                </a:solidFill>
                <a:latin typeface="Verdana" panose="020B0604030504040204" pitchFamily="34" charset="0"/>
                <a:ea typeface="Verdana" panose="020B0604030504040204" pitchFamily="34" charset="0"/>
                <a:cs typeface="Verdana" panose="020B0604030504040204" pitchFamily="34" charset="0"/>
              </a:defRPr>
            </a:lvl2pPr>
          </a:lstStyle>
          <a:p>
            <a:pPr lvl="0"/>
            <a:r>
              <a:rPr lang="en-CA" noProof="0" dirty="0" smtClean="0"/>
              <a:t>Chapter Title</a:t>
            </a:r>
          </a:p>
        </p:txBody>
      </p:sp>
      <p:sp>
        <p:nvSpPr>
          <p:cNvPr id="8" name="Text Placeholder 2"/>
          <p:cNvSpPr>
            <a:spLocks noGrp="1"/>
          </p:cNvSpPr>
          <p:nvPr>
            <p:ph type="body" sz="quarter" idx="11" hasCustomPrompt="1"/>
          </p:nvPr>
        </p:nvSpPr>
        <p:spPr>
          <a:xfrm>
            <a:off x="2039569" y="3974123"/>
            <a:ext cx="6375400" cy="436685"/>
          </a:xfrm>
          <a:prstGeom prst="rect">
            <a:avLst/>
          </a:prstGeom>
        </p:spPr>
        <p:txBody>
          <a:bodyPr/>
          <a:lstStyle>
            <a:lvl1pPr marL="0" indent="0" algn="r">
              <a:buNone/>
              <a:defRPr sz="3200" b="1"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200" indent="0" algn="r">
              <a:buNone/>
              <a:defRPr sz="2800" b="0">
                <a:solidFill>
                  <a:schemeClr val="bg1"/>
                </a:solidFill>
                <a:latin typeface="Verdana" panose="020B0604030504040204" pitchFamily="34" charset="0"/>
                <a:ea typeface="Verdana" panose="020B0604030504040204" pitchFamily="34" charset="0"/>
                <a:cs typeface="Verdana" panose="020B0604030504040204" pitchFamily="34" charset="0"/>
              </a:defRPr>
            </a:lvl2pPr>
          </a:lstStyle>
          <a:p>
            <a:pPr lvl="1"/>
            <a:r>
              <a:rPr lang="en-CA" noProof="0" dirty="0" smtClean="0"/>
              <a:t>Subhead</a:t>
            </a:r>
          </a:p>
        </p:txBody>
      </p:sp>
    </p:spTree>
    <p:extLst>
      <p:ext uri="{BB962C8B-B14F-4D97-AF65-F5344CB8AC3E}">
        <p14:creationId xmlns:p14="http://schemas.microsoft.com/office/powerpoint/2010/main" val="2307486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Placeholder 5"/>
          <p:cNvSpPr>
            <a:spLocks noGrp="1"/>
          </p:cNvSpPr>
          <p:nvPr>
            <p:ph type="body" sz="quarter" idx="10"/>
          </p:nvPr>
        </p:nvSpPr>
        <p:spPr>
          <a:xfrm>
            <a:off x="910431" y="1608992"/>
            <a:ext cx="7323138" cy="3648808"/>
          </a:xfrm>
          <a:prstGeom prst="rect">
            <a:avLst/>
          </a:prstGeom>
        </p:spPr>
        <p:txBody>
          <a:bodyPr/>
          <a:lstStyle>
            <a:lvl1pPr marL="274320" indent="-274320">
              <a:lnSpc>
                <a:spcPct val="110000"/>
              </a:lnSpc>
              <a:spcBef>
                <a:spcPts val="1000"/>
              </a:spcBef>
              <a:buFont typeface="Arial" panose="020B0604020202020204" pitchFamily="34" charset="0"/>
              <a:buChar char="•"/>
              <a:defRPr sz="2400">
                <a:latin typeface="Verdana" panose="020B0604030504040204" pitchFamily="34" charset="0"/>
                <a:ea typeface="Verdana" panose="020B0604030504040204" pitchFamily="34" charset="0"/>
                <a:cs typeface="Verdana" panose="020B0604030504040204" pitchFamily="34" charset="0"/>
              </a:defRPr>
            </a:lvl1pPr>
            <a:lvl2pPr marL="640080" marR="0" indent="-228600" algn="l" defTabSz="685800" rtl="0" eaLnBrk="1" fontAlgn="auto" latinLnBrk="0" hangingPunct="1">
              <a:lnSpc>
                <a:spcPct val="110000"/>
              </a:lnSpc>
              <a:spcBef>
                <a:spcPts val="800"/>
              </a:spcBef>
              <a:spcAft>
                <a:spcPts val="0"/>
              </a:spcAft>
              <a:buClrTx/>
              <a:buSzTx/>
              <a:buFont typeface="Arial" panose="020B0604020202020204" pitchFamily="34" charset="0"/>
              <a:buChar char="•"/>
              <a:tabLst/>
              <a:defRPr sz="2200">
                <a:latin typeface="Verdana" panose="020B0604030504040204" pitchFamily="34" charset="0"/>
                <a:ea typeface="Verdana" panose="020B0604030504040204" pitchFamily="34" charset="0"/>
                <a:cs typeface="Verdana" panose="020B0604030504040204" pitchFamily="34" charset="0"/>
              </a:defRPr>
            </a:lvl2pPr>
            <a:lvl3pPr marL="914400" indent="-228600">
              <a:lnSpc>
                <a:spcPct val="110000"/>
              </a:lnSpc>
              <a:spcBef>
                <a:spcPts val="600"/>
              </a:spcBef>
              <a:defRPr sz="2000">
                <a:latin typeface="Verdana" panose="020B0604030504040204" pitchFamily="34" charset="0"/>
                <a:ea typeface="Verdana" panose="020B0604030504040204" pitchFamily="34" charset="0"/>
                <a:cs typeface="Verdana" panose="020B0604030504040204" pitchFamily="34" charset="0"/>
              </a:defRPr>
            </a:lvl3pPr>
            <a:lvl4pPr marL="1188720" indent="-182880">
              <a:lnSpc>
                <a:spcPct val="110000"/>
              </a:lnSpc>
              <a:spcBef>
                <a:spcPts val="400"/>
              </a:spcBef>
              <a:defRPr sz="1800">
                <a:latin typeface="Verdana" panose="020B0604030504040204" pitchFamily="34" charset="0"/>
                <a:ea typeface="Verdana" panose="020B0604030504040204" pitchFamily="34" charset="0"/>
                <a:cs typeface="Verdana" panose="020B0604030504040204" pitchFamily="34" charset="0"/>
              </a:defRPr>
            </a:lvl4pPr>
            <a:lvl5pPr marL="1463040" indent="-182880">
              <a:lnSpc>
                <a:spcPct val="110000"/>
              </a:lnSpc>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CA" noProof="0" dirty="0" smtClean="0"/>
              <a:t>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p>
        </p:txBody>
      </p:sp>
      <p:sp>
        <p:nvSpPr>
          <p:cNvPr id="5" name="Text Placeholder 7"/>
          <p:cNvSpPr>
            <a:spLocks noGrp="1"/>
          </p:cNvSpPr>
          <p:nvPr>
            <p:ph type="body" sz="quarter" idx="11" hasCustomPrompt="1"/>
          </p:nvPr>
        </p:nvSpPr>
        <p:spPr>
          <a:xfrm>
            <a:off x="910431" y="695325"/>
            <a:ext cx="7323138" cy="755650"/>
          </a:xfrm>
          <a:prstGeom prst="rect">
            <a:avLst/>
          </a:prstGeom>
        </p:spPr>
        <p:txBody>
          <a:bodyPr/>
          <a:lstStyle>
            <a:lvl1pPr marL="0" indent="0">
              <a:lnSpc>
                <a:spcPct val="105000"/>
              </a:lnSpc>
              <a:buNone/>
              <a:defRPr sz="3400" b="1" baseline="0">
                <a:solidFill>
                  <a:srgbClr val="54585A"/>
                </a:solidFill>
                <a:latin typeface="Verdana" panose="020B0604030504040204" pitchFamily="34" charset="0"/>
                <a:ea typeface="Verdana" panose="020B0604030504040204" pitchFamily="34" charset="0"/>
                <a:cs typeface="Verdana" panose="020B0604030504040204" pitchFamily="34" charset="0"/>
              </a:defRPr>
            </a:lvl1pPr>
          </a:lstStyle>
          <a:p>
            <a:pPr lvl="0"/>
            <a:r>
              <a:rPr lang="en-CA" noProof="0" dirty="0" smtClean="0"/>
              <a:t>Headline goes here</a:t>
            </a:r>
          </a:p>
        </p:txBody>
      </p:sp>
    </p:spTree>
    <p:extLst>
      <p:ext uri="{BB962C8B-B14F-4D97-AF65-F5344CB8AC3E}">
        <p14:creationId xmlns:p14="http://schemas.microsoft.com/office/powerpoint/2010/main" val="158678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Text Placeholder 7"/>
          <p:cNvSpPr>
            <a:spLocks noGrp="1"/>
          </p:cNvSpPr>
          <p:nvPr>
            <p:ph type="body" sz="quarter" idx="11" hasCustomPrompt="1"/>
          </p:nvPr>
        </p:nvSpPr>
        <p:spPr>
          <a:xfrm>
            <a:off x="685800" y="542924"/>
            <a:ext cx="7772400" cy="755650"/>
          </a:xfrm>
          <a:prstGeom prst="rect">
            <a:avLst/>
          </a:prstGeom>
        </p:spPr>
        <p:txBody>
          <a:bodyPr/>
          <a:lstStyle>
            <a:lvl1pPr marL="0" indent="0">
              <a:lnSpc>
                <a:spcPct val="105000"/>
              </a:lnSpc>
              <a:buNone/>
              <a:defRPr sz="3400" b="1" baseline="0">
                <a:solidFill>
                  <a:srgbClr val="54585A"/>
                </a:solidFill>
                <a:latin typeface="Verdana" panose="020B0604030504040204" pitchFamily="34" charset="0"/>
                <a:ea typeface="Verdana" panose="020B0604030504040204" pitchFamily="34" charset="0"/>
                <a:cs typeface="Verdana" panose="020B0604030504040204" pitchFamily="34" charset="0"/>
              </a:defRPr>
            </a:lvl1pPr>
          </a:lstStyle>
          <a:p>
            <a:pPr lvl="0"/>
            <a:r>
              <a:rPr lang="en-CA" noProof="0" dirty="0" smtClean="0"/>
              <a:t>Headline goes here</a:t>
            </a:r>
          </a:p>
        </p:txBody>
      </p:sp>
      <p:sp>
        <p:nvSpPr>
          <p:cNvPr id="7" name="Text Placeholder 5"/>
          <p:cNvSpPr>
            <a:spLocks noGrp="1"/>
          </p:cNvSpPr>
          <p:nvPr>
            <p:ph type="body" sz="quarter" idx="10"/>
          </p:nvPr>
        </p:nvSpPr>
        <p:spPr>
          <a:xfrm>
            <a:off x="685800" y="1397321"/>
            <a:ext cx="7772400" cy="4207611"/>
          </a:xfrm>
          <a:prstGeom prst="rect">
            <a:avLst/>
          </a:prstGeom>
        </p:spPr>
        <p:txBody>
          <a:bodyPr/>
          <a:lstStyle>
            <a:lvl1pPr marL="274320" indent="-274320">
              <a:lnSpc>
                <a:spcPct val="110000"/>
              </a:lnSpc>
              <a:spcBef>
                <a:spcPts val="1000"/>
              </a:spcBef>
              <a:buFont typeface="Arial" panose="020B0604020202020204" pitchFamily="34" charset="0"/>
              <a:buChar char="•"/>
              <a:defRPr sz="2400">
                <a:latin typeface="Verdana" panose="020B0604030504040204" pitchFamily="34" charset="0"/>
                <a:ea typeface="Verdana" panose="020B0604030504040204" pitchFamily="34" charset="0"/>
                <a:cs typeface="Verdana" panose="020B0604030504040204" pitchFamily="34" charset="0"/>
              </a:defRPr>
            </a:lvl1pPr>
            <a:lvl2pPr marL="640080" marR="0" indent="-228600" algn="l" defTabSz="685800" rtl="0" eaLnBrk="1" fontAlgn="auto" latinLnBrk="0" hangingPunct="1">
              <a:lnSpc>
                <a:spcPct val="110000"/>
              </a:lnSpc>
              <a:spcBef>
                <a:spcPts val="800"/>
              </a:spcBef>
              <a:spcAft>
                <a:spcPts val="0"/>
              </a:spcAft>
              <a:buClrTx/>
              <a:buSzTx/>
              <a:buFont typeface="Arial" panose="020B0604020202020204" pitchFamily="34" charset="0"/>
              <a:buChar char="•"/>
              <a:tabLst/>
              <a:defRPr sz="2200">
                <a:latin typeface="Verdana" panose="020B0604030504040204" pitchFamily="34" charset="0"/>
                <a:ea typeface="Verdana" panose="020B0604030504040204" pitchFamily="34" charset="0"/>
                <a:cs typeface="Verdana" panose="020B0604030504040204" pitchFamily="34" charset="0"/>
              </a:defRPr>
            </a:lvl2pPr>
            <a:lvl3pPr marL="914400" indent="-228600">
              <a:lnSpc>
                <a:spcPct val="110000"/>
              </a:lnSpc>
              <a:spcBef>
                <a:spcPts val="600"/>
              </a:spcBef>
              <a:defRPr sz="2000">
                <a:latin typeface="Verdana" panose="020B0604030504040204" pitchFamily="34" charset="0"/>
                <a:ea typeface="Verdana" panose="020B0604030504040204" pitchFamily="34" charset="0"/>
                <a:cs typeface="Verdana" panose="020B0604030504040204" pitchFamily="34" charset="0"/>
              </a:defRPr>
            </a:lvl3pPr>
            <a:lvl4pPr marL="1188720" indent="-182880">
              <a:lnSpc>
                <a:spcPct val="110000"/>
              </a:lnSpc>
              <a:spcBef>
                <a:spcPts val="400"/>
              </a:spcBef>
              <a:defRPr sz="1800">
                <a:latin typeface="Verdana" panose="020B0604030504040204" pitchFamily="34" charset="0"/>
                <a:ea typeface="Verdana" panose="020B0604030504040204" pitchFamily="34" charset="0"/>
                <a:cs typeface="Verdana" panose="020B0604030504040204" pitchFamily="34" charset="0"/>
              </a:defRPr>
            </a:lvl4pPr>
            <a:lvl5pPr marL="1463040" indent="-182880">
              <a:lnSpc>
                <a:spcPct val="110000"/>
              </a:lnSpc>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CA" noProof="0" dirty="0" smtClean="0"/>
              <a:t>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p>
        </p:txBody>
      </p:sp>
    </p:spTree>
    <p:extLst>
      <p:ext uri="{BB962C8B-B14F-4D97-AF65-F5344CB8AC3E}">
        <p14:creationId xmlns:p14="http://schemas.microsoft.com/office/powerpoint/2010/main" val="2999514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Text Placeholder 7"/>
          <p:cNvSpPr>
            <a:spLocks noGrp="1"/>
          </p:cNvSpPr>
          <p:nvPr>
            <p:ph type="body" sz="quarter" idx="11" hasCustomPrompt="1"/>
          </p:nvPr>
        </p:nvSpPr>
        <p:spPr>
          <a:xfrm>
            <a:off x="457200" y="432855"/>
            <a:ext cx="8229600" cy="755650"/>
          </a:xfrm>
          <a:prstGeom prst="rect">
            <a:avLst/>
          </a:prstGeom>
        </p:spPr>
        <p:txBody>
          <a:bodyPr/>
          <a:lstStyle>
            <a:lvl1pPr marL="0" indent="0">
              <a:lnSpc>
                <a:spcPct val="105000"/>
              </a:lnSpc>
              <a:buNone/>
              <a:defRPr sz="3400" b="1" baseline="0">
                <a:solidFill>
                  <a:srgbClr val="54585A"/>
                </a:solidFill>
                <a:latin typeface="Verdana" panose="020B0604030504040204" pitchFamily="34" charset="0"/>
                <a:ea typeface="Verdana" panose="020B0604030504040204" pitchFamily="34" charset="0"/>
                <a:cs typeface="Verdana" panose="020B0604030504040204" pitchFamily="34" charset="0"/>
              </a:defRPr>
            </a:lvl1pPr>
          </a:lstStyle>
          <a:p>
            <a:pPr lvl="0"/>
            <a:r>
              <a:rPr lang="en-CA" noProof="0" dirty="0" smtClean="0"/>
              <a:t>Headline goes here</a:t>
            </a:r>
          </a:p>
        </p:txBody>
      </p:sp>
      <p:sp>
        <p:nvSpPr>
          <p:cNvPr id="5" name="Text Placeholder 5"/>
          <p:cNvSpPr>
            <a:spLocks noGrp="1"/>
          </p:cNvSpPr>
          <p:nvPr>
            <p:ph type="body" sz="quarter" idx="10"/>
          </p:nvPr>
        </p:nvSpPr>
        <p:spPr>
          <a:xfrm>
            <a:off x="457200" y="1239305"/>
            <a:ext cx="8229600" cy="4343400"/>
          </a:xfrm>
          <a:prstGeom prst="rect">
            <a:avLst/>
          </a:prstGeom>
        </p:spPr>
        <p:txBody>
          <a:bodyPr/>
          <a:lstStyle>
            <a:lvl1pPr marL="274320" indent="-274320">
              <a:lnSpc>
                <a:spcPct val="110000"/>
              </a:lnSpc>
              <a:spcBef>
                <a:spcPts val="1000"/>
              </a:spcBef>
              <a:buFont typeface="Arial" panose="020B0604020202020204" pitchFamily="34" charset="0"/>
              <a:buChar char="•"/>
              <a:defRPr sz="2400">
                <a:latin typeface="Verdana" panose="020B0604030504040204" pitchFamily="34" charset="0"/>
                <a:ea typeface="Verdana" panose="020B0604030504040204" pitchFamily="34" charset="0"/>
                <a:cs typeface="Verdana" panose="020B0604030504040204" pitchFamily="34" charset="0"/>
              </a:defRPr>
            </a:lvl1pPr>
            <a:lvl2pPr marL="640080" marR="0" indent="-228600" algn="l" defTabSz="685800" rtl="0" eaLnBrk="1" fontAlgn="auto" latinLnBrk="0" hangingPunct="1">
              <a:lnSpc>
                <a:spcPct val="110000"/>
              </a:lnSpc>
              <a:spcBef>
                <a:spcPts val="800"/>
              </a:spcBef>
              <a:spcAft>
                <a:spcPts val="0"/>
              </a:spcAft>
              <a:buClrTx/>
              <a:buSzTx/>
              <a:buFont typeface="Arial" panose="020B0604020202020204" pitchFamily="34" charset="0"/>
              <a:buChar char="•"/>
              <a:tabLst/>
              <a:defRPr sz="2200">
                <a:latin typeface="Verdana" panose="020B0604030504040204" pitchFamily="34" charset="0"/>
                <a:ea typeface="Verdana" panose="020B0604030504040204" pitchFamily="34" charset="0"/>
                <a:cs typeface="Verdana" panose="020B0604030504040204" pitchFamily="34" charset="0"/>
              </a:defRPr>
            </a:lvl2pPr>
            <a:lvl3pPr marL="914400" indent="-228600">
              <a:lnSpc>
                <a:spcPct val="110000"/>
              </a:lnSpc>
              <a:spcBef>
                <a:spcPts val="600"/>
              </a:spcBef>
              <a:defRPr sz="2000">
                <a:latin typeface="Verdana" panose="020B0604030504040204" pitchFamily="34" charset="0"/>
                <a:ea typeface="Verdana" panose="020B0604030504040204" pitchFamily="34" charset="0"/>
                <a:cs typeface="Verdana" panose="020B0604030504040204" pitchFamily="34" charset="0"/>
              </a:defRPr>
            </a:lvl3pPr>
            <a:lvl4pPr marL="1188720" indent="-182880">
              <a:lnSpc>
                <a:spcPct val="110000"/>
              </a:lnSpc>
              <a:spcBef>
                <a:spcPts val="400"/>
              </a:spcBef>
              <a:defRPr sz="1800">
                <a:latin typeface="Verdana" panose="020B0604030504040204" pitchFamily="34" charset="0"/>
                <a:ea typeface="Verdana" panose="020B0604030504040204" pitchFamily="34" charset="0"/>
                <a:cs typeface="Verdana" panose="020B0604030504040204" pitchFamily="34" charset="0"/>
              </a:defRPr>
            </a:lvl4pPr>
            <a:lvl5pPr marL="1463040" indent="-182880">
              <a:lnSpc>
                <a:spcPct val="110000"/>
              </a:lnSpc>
              <a:defRPr sz="1600">
                <a:latin typeface="Verdana" panose="020B0604030504040204" pitchFamily="34" charset="0"/>
                <a:ea typeface="Verdana" panose="020B0604030504040204" pitchFamily="34" charset="0"/>
                <a:cs typeface="Verdana" panose="020B0604030504040204" pitchFamily="34" charset="0"/>
              </a:defRPr>
            </a:lvl5pPr>
          </a:lstStyle>
          <a:p>
            <a:pPr lvl="0"/>
            <a:r>
              <a:rPr lang="en-CA" noProof="0" dirty="0" smtClean="0"/>
              <a:t>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p>
        </p:txBody>
      </p:sp>
    </p:spTree>
    <p:extLst>
      <p:ext uri="{BB962C8B-B14F-4D97-AF65-F5344CB8AC3E}">
        <p14:creationId xmlns:p14="http://schemas.microsoft.com/office/powerpoint/2010/main" val="4078956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762000" y="1219200"/>
            <a:ext cx="7620000" cy="1470025"/>
          </a:xfrm>
          <a:prstGeom prst="rect">
            <a:avLst/>
          </a:prstGeom>
        </p:spPr>
        <p:txBody>
          <a:bodyPr anchor="ctr"/>
          <a:lstStyle>
            <a:lvl1pPr>
              <a:lnSpc>
                <a:spcPct val="100000"/>
              </a:lnSpc>
              <a:defRPr sz="3600">
                <a:solidFill>
                  <a:srgbClr val="54585A"/>
                </a:solidFill>
              </a:defRPr>
            </a:lvl1pPr>
          </a:lstStyle>
          <a:p>
            <a:r>
              <a:rPr kumimoji="0" lang="en-CA" sz="3400" b="1" i="0" u="none" strike="noStrike" kern="1200" cap="none" spc="0" normalizeH="0" baseline="0" noProof="0" dirty="0">
                <a:ln>
                  <a:noFill/>
                </a:ln>
                <a:solidFill>
                  <a:srgbClr val="AF272F"/>
                </a:solidFill>
                <a:effectLst/>
                <a:uLnTx/>
                <a:uFillTx/>
                <a:latin typeface="Verdana"/>
                <a:ea typeface="+mj-ea"/>
                <a:cs typeface="+mj-cs"/>
              </a:rPr>
              <a:t>Regular Header Title</a:t>
            </a:r>
            <a:endParaRPr lang="en-CA" noProof="0" dirty="0"/>
          </a:p>
        </p:txBody>
      </p:sp>
      <p:sp>
        <p:nvSpPr>
          <p:cNvPr id="4" name="Subtitle 2"/>
          <p:cNvSpPr>
            <a:spLocks noGrp="1"/>
          </p:cNvSpPr>
          <p:nvPr>
            <p:ph type="subTitle" idx="1"/>
          </p:nvPr>
        </p:nvSpPr>
        <p:spPr>
          <a:xfrm>
            <a:off x="762000" y="2743200"/>
            <a:ext cx="7620000" cy="1828800"/>
          </a:xfrm>
          <a:prstGeom prst="rect">
            <a:avLst/>
          </a:prstGeom>
        </p:spPr>
        <p:txBody>
          <a:bodyPr anchor="ctr"/>
          <a:lstStyle>
            <a:lvl1pPr marL="0" indent="0" algn="l">
              <a:lnSpc>
                <a:spcPct val="110000"/>
              </a:lnSpc>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smtClean="0"/>
              <a:t>Click to edit Master subtitle style</a:t>
            </a:r>
            <a:endParaRPr lang="en-CA" noProof="0" dirty="0"/>
          </a:p>
        </p:txBody>
      </p:sp>
    </p:spTree>
    <p:extLst>
      <p:ext uri="{BB962C8B-B14F-4D97-AF65-F5344CB8AC3E}">
        <p14:creationId xmlns:p14="http://schemas.microsoft.com/office/powerpoint/2010/main" val="3507380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780256" y="338697"/>
            <a:ext cx="7583488" cy="944194"/>
          </a:xfrm>
          <a:prstGeom prst="rect">
            <a:avLst/>
          </a:prstGeom>
        </p:spPr>
        <p:txBody>
          <a:bodyPr/>
          <a:lstStyle>
            <a:lvl1pPr>
              <a:defRPr sz="3400" b="1"/>
            </a:lvl1pPr>
          </a:lstStyle>
          <a:p>
            <a:r>
              <a:rPr lang="en-US" noProof="0" smtClean="0"/>
              <a:t>Click to edit Master title style</a:t>
            </a:r>
            <a:endParaRPr lang="en-CA" noProof="0" dirty="0"/>
          </a:p>
        </p:txBody>
      </p:sp>
      <p:sp>
        <p:nvSpPr>
          <p:cNvPr id="4" name="Content Placeholder 2"/>
          <p:cNvSpPr>
            <a:spLocks noGrp="1"/>
          </p:cNvSpPr>
          <p:nvPr>
            <p:ph sz="half" idx="1"/>
          </p:nvPr>
        </p:nvSpPr>
        <p:spPr>
          <a:xfrm>
            <a:off x="779461" y="1433015"/>
            <a:ext cx="3657600" cy="4280390"/>
          </a:xfrm>
          <a:prstGeom prst="rect">
            <a:avLst/>
          </a:prstGeom>
        </p:spPr>
        <p:txBody>
          <a:bodyPr>
            <a:normAutofit/>
          </a:bodyPr>
          <a:lstStyle>
            <a:lvl1pPr marL="228600">
              <a:lnSpc>
                <a:spcPct val="110000"/>
              </a:lnSpc>
              <a:defRPr sz="2200"/>
            </a:lvl1pPr>
            <a:lvl2pPr marL="548640">
              <a:lnSpc>
                <a:spcPct val="110000"/>
              </a:lnSpc>
              <a:defRPr sz="2000"/>
            </a:lvl2pPr>
            <a:lvl3pPr marL="822960" indent="-182880">
              <a:lnSpc>
                <a:spcPct val="110000"/>
              </a:lnSpc>
              <a:defRPr sz="1800"/>
            </a:lvl3pPr>
            <a:lvl4pPr marL="1188720">
              <a:lnSpc>
                <a:spcPct val="110000"/>
              </a:lnSpc>
              <a:defRPr sz="1800"/>
            </a:lvl4pPr>
            <a:lvl5pPr marL="1371600" indent="-182880">
              <a:lnSpc>
                <a:spcPct val="110000"/>
              </a:lnSpc>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dirty="0"/>
          </a:p>
        </p:txBody>
      </p:sp>
      <p:sp>
        <p:nvSpPr>
          <p:cNvPr id="5" name="Content Placeholder 3"/>
          <p:cNvSpPr>
            <a:spLocks noGrp="1"/>
          </p:cNvSpPr>
          <p:nvPr>
            <p:ph sz="half" idx="2"/>
          </p:nvPr>
        </p:nvSpPr>
        <p:spPr>
          <a:xfrm>
            <a:off x="4705351" y="1433015"/>
            <a:ext cx="3657600" cy="4280390"/>
          </a:xfrm>
          <a:prstGeom prst="rect">
            <a:avLst/>
          </a:prstGeom>
        </p:spPr>
        <p:txBody>
          <a:bodyPr>
            <a:normAutofit/>
          </a:bodyPr>
          <a:lstStyle>
            <a:lvl1pPr marL="228600" indent="-228600">
              <a:defRPr lang="en-US" sz="2200" kern="1200" dirty="0" smtClean="0">
                <a:solidFill>
                  <a:schemeClr val="tx1"/>
                </a:solidFill>
                <a:latin typeface="+mn-lt"/>
                <a:ea typeface="+mn-ea"/>
                <a:cs typeface="+mn-cs"/>
              </a:defRPr>
            </a:lvl1pPr>
            <a:lvl2pPr marL="720090" indent="-342900">
              <a:defRPr lang="en-CA" sz="2000" kern="1200" noProof="0" dirty="0" smtClean="0">
                <a:solidFill>
                  <a:schemeClr val="tx1"/>
                </a:solidFill>
                <a:latin typeface="+mn-lt"/>
                <a:ea typeface="+mn-ea"/>
                <a:cs typeface="+mn-cs"/>
              </a:defRPr>
            </a:lvl2pPr>
            <a:lvl3pPr marL="925830" indent="-285750">
              <a:defRPr lang="en-CA" sz="1800" kern="1200" noProof="0" dirty="0" smtClean="0">
                <a:solidFill>
                  <a:schemeClr val="tx1"/>
                </a:solidFill>
                <a:latin typeface="+mn-lt"/>
                <a:ea typeface="+mn-ea"/>
                <a:cs typeface="+mn-cs"/>
              </a:defRPr>
            </a:lvl3pPr>
            <a:lvl4pPr marL="1303020" indent="-285750">
              <a:defRPr lang="en-CA" sz="1800" kern="1200" noProof="0" dirty="0" smtClean="0">
                <a:solidFill>
                  <a:schemeClr val="tx1"/>
                </a:solidFill>
                <a:latin typeface="+mn-lt"/>
                <a:ea typeface="+mn-ea"/>
                <a:cs typeface="+mn-cs"/>
              </a:defRPr>
            </a:lvl4pPr>
            <a:lvl5pPr marL="1474470" indent="-285750">
              <a:defRPr lang="en-CA" sz="1800" kern="1200" noProof="0" dirty="0">
                <a:solidFill>
                  <a:schemeClr val="tx1"/>
                </a:solidFill>
                <a:latin typeface="+mn-lt"/>
                <a:ea typeface="+mn-ea"/>
                <a:cs typeface="+mn-cs"/>
              </a:defRPr>
            </a:lvl5pPr>
            <a:lvl6pPr marL="1946275" indent="-344488">
              <a:defRPr sz="1800"/>
            </a:lvl6pPr>
            <a:lvl7pPr marL="1946275" indent="-344488">
              <a:defRPr sz="1800"/>
            </a:lvl7pPr>
            <a:lvl8pPr marL="1946275" indent="-344488">
              <a:defRPr sz="1800"/>
            </a:lvl8pPr>
            <a:lvl9pPr marL="1946275" indent="-344488">
              <a:defRPr sz="1800"/>
            </a:lvl9pPr>
          </a:lstStyle>
          <a:p>
            <a:pPr marL="228600" lvl="0" indent="-228600" algn="l" defTabSz="914400" rtl="0" eaLnBrk="1" latinLnBrk="0" hangingPunct="1">
              <a:lnSpc>
                <a:spcPct val="110000"/>
              </a:lnSpc>
              <a:spcBef>
                <a:spcPts val="1000"/>
              </a:spcBef>
              <a:buFont typeface="Arial" panose="020B0604020202020204" pitchFamily="34" charset="0"/>
              <a:buChar char="•"/>
            </a:pPr>
            <a:r>
              <a:rPr lang="en-US" noProof="0" smtClean="0"/>
              <a:t>Click to edit Master text styles</a:t>
            </a:r>
          </a:p>
          <a:p>
            <a:pPr marL="228600" lvl="1" indent="-228600" algn="l" defTabSz="914400" rtl="0" eaLnBrk="1" latinLnBrk="0" hangingPunct="1">
              <a:lnSpc>
                <a:spcPct val="110000"/>
              </a:lnSpc>
              <a:spcBef>
                <a:spcPts val="1000"/>
              </a:spcBef>
              <a:buFont typeface="Arial" panose="020B0604020202020204" pitchFamily="34" charset="0"/>
              <a:buChar char="•"/>
            </a:pPr>
            <a:r>
              <a:rPr lang="en-US" noProof="0" smtClean="0"/>
              <a:t>Second level</a:t>
            </a:r>
          </a:p>
          <a:p>
            <a:pPr marL="228600" lvl="2" indent="-228600" algn="l" defTabSz="914400" rtl="0" eaLnBrk="1" latinLnBrk="0" hangingPunct="1">
              <a:lnSpc>
                <a:spcPct val="110000"/>
              </a:lnSpc>
              <a:spcBef>
                <a:spcPts val="1000"/>
              </a:spcBef>
              <a:buFont typeface="Arial" panose="020B0604020202020204" pitchFamily="34" charset="0"/>
              <a:buChar char="•"/>
            </a:pPr>
            <a:r>
              <a:rPr lang="en-US" noProof="0" smtClean="0"/>
              <a:t>Third level</a:t>
            </a:r>
          </a:p>
          <a:p>
            <a:pPr marL="228600" lvl="3" indent="-228600" algn="l" defTabSz="914400" rtl="0" eaLnBrk="1" latinLnBrk="0" hangingPunct="1">
              <a:lnSpc>
                <a:spcPct val="110000"/>
              </a:lnSpc>
              <a:spcBef>
                <a:spcPts val="1000"/>
              </a:spcBef>
              <a:buFont typeface="Arial" panose="020B0604020202020204" pitchFamily="34" charset="0"/>
              <a:buChar char="•"/>
            </a:pPr>
            <a:r>
              <a:rPr lang="en-US" noProof="0" smtClean="0"/>
              <a:t>Fourth level</a:t>
            </a:r>
          </a:p>
          <a:p>
            <a:pPr marL="228600" lvl="4" indent="-228600" algn="l" defTabSz="914400" rtl="0" eaLnBrk="1" latinLnBrk="0" hangingPunct="1">
              <a:lnSpc>
                <a:spcPct val="110000"/>
              </a:lnSpc>
              <a:spcBef>
                <a:spcPts val="1000"/>
              </a:spcBef>
              <a:buFont typeface="Arial" panose="020B0604020202020204" pitchFamily="34" charset="0"/>
              <a:buChar char="•"/>
            </a:pPr>
            <a:r>
              <a:rPr lang="en-US" noProof="0" smtClean="0"/>
              <a:t>Fifth level</a:t>
            </a:r>
            <a:endParaRPr lang="en-CA" noProof="0" dirty="0"/>
          </a:p>
        </p:txBody>
      </p:sp>
    </p:spTree>
    <p:extLst>
      <p:ext uri="{BB962C8B-B14F-4D97-AF65-F5344CB8AC3E}">
        <p14:creationId xmlns:p14="http://schemas.microsoft.com/office/powerpoint/2010/main" val="135073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5860"/>
            <a:ext cx="3671249" cy="5959755"/>
          </a:xfrm>
          <a:prstGeom prst="rect">
            <a:avLst/>
          </a:prstGeom>
        </p:spPr>
      </p:pic>
      <p:sp>
        <p:nvSpPr>
          <p:cNvPr id="3" name="Text Placeholder 5"/>
          <p:cNvSpPr>
            <a:spLocks noGrp="1"/>
          </p:cNvSpPr>
          <p:nvPr>
            <p:ph type="body" sz="quarter" idx="10" hasCustomPrompt="1"/>
          </p:nvPr>
        </p:nvSpPr>
        <p:spPr>
          <a:xfrm>
            <a:off x="4185871" y="694592"/>
            <a:ext cx="4393353" cy="466871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a:t>
            </a:r>
          </a:p>
          <a:p>
            <a:pPr lvl="1"/>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 </a:t>
            </a:r>
          </a:p>
          <a:p>
            <a:pPr lvl="0"/>
            <a:r>
              <a:rPr lang="en-US" dirty="0" smtClean="0"/>
              <a:t> </a:t>
            </a:r>
          </a:p>
        </p:txBody>
      </p:sp>
    </p:spTree>
    <p:extLst>
      <p:ext uri="{BB962C8B-B14F-4D97-AF65-F5344CB8AC3E}">
        <p14:creationId xmlns:p14="http://schemas.microsoft.com/office/powerpoint/2010/main" val="2897197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965"/>
            <a:ext cx="3657601" cy="5946107"/>
          </a:xfrm>
          <a:prstGeom prst="rect">
            <a:avLst/>
          </a:prstGeom>
        </p:spPr>
      </p:pic>
      <p:sp>
        <p:nvSpPr>
          <p:cNvPr id="3" name="Text Placeholder 5"/>
          <p:cNvSpPr>
            <a:spLocks noGrp="1"/>
          </p:cNvSpPr>
          <p:nvPr>
            <p:ph type="body" sz="quarter" idx="10" hasCustomPrompt="1"/>
          </p:nvPr>
        </p:nvSpPr>
        <p:spPr>
          <a:xfrm>
            <a:off x="4185871" y="694592"/>
            <a:ext cx="4393353" cy="466871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Verdana" panose="020B0604030504040204" pitchFamily="34" charset="0"/>
                <a:ea typeface="Verdana" panose="020B0604030504040204" pitchFamily="34" charset="0"/>
                <a:cs typeface="Verdana" panose="020B0604030504040204" pitchFamily="34" charset="0"/>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2400">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Click to edit text. Click to edit text. Click to edit text. Click to edit text. Click to edit text. Click to edit text. Click to edit text. Click to edit text. Click to edit text.</a:t>
            </a:r>
          </a:p>
          <a:p>
            <a:pPr lvl="1"/>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US" dirty="0" smtClean="0"/>
              <a:t>Bullet point </a:t>
            </a:r>
          </a:p>
          <a:p>
            <a:pPr lvl="0"/>
            <a:r>
              <a:rPr lang="en-US" dirty="0" smtClean="0"/>
              <a:t> </a:t>
            </a:r>
          </a:p>
        </p:txBody>
      </p:sp>
    </p:spTree>
    <p:extLst>
      <p:ext uri="{BB962C8B-B14F-4D97-AF65-F5344CB8AC3E}">
        <p14:creationId xmlns:p14="http://schemas.microsoft.com/office/powerpoint/2010/main" val="4079776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5">
            <a:extLst>
              <a:ext uri="{28A0092B-C50C-407E-A947-70E740481C1C}">
                <a14:useLocalDpi xmlns:a14="http://schemas.microsoft.com/office/drawing/2010/main" val="0"/>
              </a:ext>
            </a:extLst>
          </a:blip>
          <a:srcRect l="40381" r="-25411"/>
          <a:stretch/>
        </p:blipFill>
        <p:spPr>
          <a:xfrm>
            <a:off x="1837765" y="5943600"/>
            <a:ext cx="10439485" cy="914401"/>
          </a:xfrm>
          <a:prstGeom prst="rect">
            <a:avLst/>
          </a:prstGeom>
        </p:spPr>
      </p:pic>
      <p:pic>
        <p:nvPicPr>
          <p:cNvPr id="4" name="Picture 3"/>
          <p:cNvPicPr>
            <a:picLocks noChangeAspect="1"/>
          </p:cNvPicPr>
          <p:nvPr userDrawn="1"/>
        </p:nvPicPr>
        <p:blipFill rotWithShape="1">
          <a:blip r:embed="rId15">
            <a:extLst>
              <a:ext uri="{28A0092B-C50C-407E-A947-70E740481C1C}">
                <a14:useLocalDpi xmlns:a14="http://schemas.microsoft.com/office/drawing/2010/main" val="0"/>
              </a:ext>
            </a:extLst>
          </a:blip>
          <a:srcRect l="-8757" t="981" r="80208" b="-981"/>
          <a:stretch/>
        </p:blipFill>
        <p:spPr>
          <a:xfrm>
            <a:off x="-1075756" y="5952565"/>
            <a:ext cx="3505200" cy="914401"/>
          </a:xfrm>
          <a:prstGeom prst="rect">
            <a:avLst/>
          </a:prstGeom>
        </p:spPr>
      </p:pic>
    </p:spTree>
    <p:extLst>
      <p:ext uri="{BB962C8B-B14F-4D97-AF65-F5344CB8AC3E}">
        <p14:creationId xmlns:p14="http://schemas.microsoft.com/office/powerpoint/2010/main" val="404933834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1" r:id="rId3"/>
    <p:sldLayoutId id="2147483672" r:id="rId4"/>
    <p:sldLayoutId id="2147483673" r:id="rId5"/>
    <p:sldLayoutId id="2147483674" r:id="rId6"/>
    <p:sldLayoutId id="2147483675" r:id="rId7"/>
    <p:sldLayoutId id="2147483666" r:id="rId8"/>
    <p:sldLayoutId id="2147483667" r:id="rId9"/>
    <p:sldLayoutId id="2147483668" r:id="rId10"/>
    <p:sldLayoutId id="2147483669" r:id="rId11"/>
    <p:sldLayoutId id="2147483670" r:id="rId12"/>
    <p:sldLayoutId id="214748367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pixabay.com/users/openclipart-vectors-30363/" TargetMode="External"/><Relationship Id="rId3" Type="http://schemas.openxmlformats.org/officeDocument/2006/relationships/diagramLayout" Target="../diagrams/layout1.xml"/><Relationship Id="rId7" Type="http://schemas.openxmlformats.org/officeDocument/2006/relationships/hyperlink" Target="https://pixabay.com/vectors/boeing-747-airliner-airplane-159589/" TargetMode="Externa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openxmlformats.org/officeDocument/2006/relationships/hyperlink" Target="https://pixabay.com/users/larisa-k-1107275/" TargetMode="External"/><Relationship Id="rId5" Type="http://schemas.openxmlformats.org/officeDocument/2006/relationships/diagramColors" Target="../diagrams/colors1.xml"/><Relationship Id="rId10" Type="http://schemas.openxmlformats.org/officeDocument/2006/relationships/hyperlink" Target="https://pixabay.com/illustrations/house-countryside-architecture-163526/" TargetMode="External"/><Relationship Id="rId4" Type="http://schemas.openxmlformats.org/officeDocument/2006/relationships/diagramQuickStyle" Target="../diagrams/quickStyle1.xml"/><Relationship Id="rId9" Type="http://schemas.openxmlformats.org/officeDocument/2006/relationships/hyperlink" Target="https://pixabay.com/en/service/licen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CA" sz="3600" dirty="0" smtClean="0"/>
              <a:t>Two Historic Apologies</a:t>
            </a:r>
            <a:endParaRPr lang="en-CA" sz="3600" dirty="0"/>
          </a:p>
        </p:txBody>
      </p:sp>
      <p:sp>
        <p:nvSpPr>
          <p:cNvPr id="3" name="Text Placeholder 2"/>
          <p:cNvSpPr>
            <a:spLocks noGrp="1"/>
          </p:cNvSpPr>
          <p:nvPr>
            <p:ph type="body" sz="quarter" idx="11"/>
          </p:nvPr>
        </p:nvSpPr>
        <p:spPr>
          <a:xfrm>
            <a:off x="2039569" y="4075723"/>
            <a:ext cx="6375400" cy="436685"/>
          </a:xfrm>
        </p:spPr>
        <p:txBody>
          <a:bodyPr/>
          <a:lstStyle/>
          <a:p>
            <a:r>
              <a:rPr lang="en-CA" dirty="0" smtClean="0"/>
              <a:t>CLB 5/6</a:t>
            </a:r>
            <a:endParaRPr lang="en-CA" dirty="0"/>
          </a:p>
        </p:txBody>
      </p:sp>
    </p:spTree>
    <p:extLst>
      <p:ext uri="{BB962C8B-B14F-4D97-AF65-F5344CB8AC3E}">
        <p14:creationId xmlns:p14="http://schemas.microsoft.com/office/powerpoint/2010/main" val="3490718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What English apology words and phrases do you know?</a:t>
            </a:r>
            <a:endParaRPr lang="en-CA" sz="2800" dirty="0"/>
          </a:p>
        </p:txBody>
      </p:sp>
    </p:spTree>
    <p:extLst>
      <p:ext uri="{BB962C8B-B14F-4D97-AF65-F5344CB8AC3E}">
        <p14:creationId xmlns:p14="http://schemas.microsoft.com/office/powerpoint/2010/main" val="39286875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299"/>
            <a:ext cx="7323138" cy="4806043"/>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On a scale of 1 to 10, how confident do you feel when apologizing in English?</a:t>
            </a:r>
          </a:p>
          <a:p>
            <a:pPr marL="274320" lvl="1" indent="0">
              <a:spcBef>
                <a:spcPts val="1200"/>
              </a:spcBef>
              <a:buNone/>
            </a:pPr>
            <a:r>
              <a:rPr lang="en-CA" sz="2000" dirty="0" smtClean="0">
                <a:solidFill>
                  <a:schemeClr val="accent6"/>
                </a:solidFill>
              </a:rPr>
              <a:t>(0=not at all confident; 10=just as confident as in my first language)</a:t>
            </a:r>
            <a:endParaRPr lang="en-CA" sz="2000" dirty="0">
              <a:solidFill>
                <a:schemeClr val="accent6"/>
              </a:solidFill>
            </a:endParaRPr>
          </a:p>
        </p:txBody>
      </p:sp>
    </p:spTree>
    <p:extLst>
      <p:ext uri="{BB962C8B-B14F-4D97-AF65-F5344CB8AC3E}">
        <p14:creationId xmlns:p14="http://schemas.microsoft.com/office/powerpoint/2010/main" val="8596734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Do you or would you teach your child to apologize? How?</a:t>
            </a:r>
            <a:endParaRPr lang="en-CA" sz="2800" dirty="0"/>
          </a:p>
        </p:txBody>
      </p:sp>
    </p:spTree>
    <p:extLst>
      <p:ext uri="{BB962C8B-B14F-4D97-AF65-F5344CB8AC3E}">
        <p14:creationId xmlns:p14="http://schemas.microsoft.com/office/powerpoint/2010/main" val="6841941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marL="0" indent="0">
              <a:buNone/>
            </a:pPr>
            <a:r>
              <a:rPr lang="en-CA" dirty="0" smtClean="0"/>
              <a:t>Synonyms of </a:t>
            </a:r>
            <a:r>
              <a:rPr lang="en-CA" b="1" dirty="0" smtClean="0"/>
              <a:t>sincere</a:t>
            </a:r>
            <a:r>
              <a:rPr lang="en-CA" dirty="0" smtClean="0"/>
              <a:t>:</a:t>
            </a:r>
          </a:p>
          <a:p>
            <a:pPr marL="320040" lvl="1" indent="0">
              <a:buNone/>
            </a:pPr>
            <a:r>
              <a:rPr lang="en-CA" sz="2400" dirty="0" smtClean="0">
                <a:solidFill>
                  <a:schemeClr val="accent1"/>
                </a:solidFill>
              </a:rPr>
              <a:t>Truthful, honest, genuine, real, heartfelt, wholehearted, from the heart</a:t>
            </a:r>
          </a:p>
          <a:p>
            <a:pPr>
              <a:spcBef>
                <a:spcPts val="2400"/>
              </a:spcBef>
            </a:pPr>
            <a:r>
              <a:rPr lang="en-CA" dirty="0" smtClean="0"/>
              <a:t>What do you think </a:t>
            </a:r>
            <a:r>
              <a:rPr lang="en-CA" b="1" dirty="0" smtClean="0"/>
              <a:t>insincere</a:t>
            </a:r>
            <a:r>
              <a:rPr lang="en-CA" dirty="0" smtClean="0"/>
              <a:t> means? Brainstorm for synonyms</a:t>
            </a:r>
          </a:p>
          <a:p>
            <a:pPr>
              <a:spcBef>
                <a:spcPts val="1200"/>
              </a:spcBef>
            </a:pPr>
            <a:r>
              <a:rPr lang="en-CA" dirty="0" smtClean="0"/>
              <a:t>How important is sincer</a:t>
            </a:r>
            <a:r>
              <a:rPr lang="en-CA" b="1" dirty="0" smtClean="0"/>
              <a:t>ity</a:t>
            </a:r>
            <a:r>
              <a:rPr lang="en-CA" dirty="0" smtClean="0"/>
              <a:t> in apologies?</a:t>
            </a:r>
            <a:endParaRPr lang="en-CA" dirty="0"/>
          </a:p>
        </p:txBody>
      </p:sp>
      <p:sp>
        <p:nvSpPr>
          <p:cNvPr id="5" name="Text Placeholder 4"/>
          <p:cNvSpPr>
            <a:spLocks noGrp="1"/>
          </p:cNvSpPr>
          <p:nvPr>
            <p:ph type="body" sz="quarter" idx="11"/>
          </p:nvPr>
        </p:nvSpPr>
        <p:spPr/>
        <p:txBody>
          <a:bodyPr/>
          <a:lstStyle/>
          <a:p>
            <a:r>
              <a:rPr lang="en-CA" dirty="0"/>
              <a:t>Sincere and Insincere</a:t>
            </a:r>
          </a:p>
        </p:txBody>
      </p:sp>
    </p:spTree>
    <p:extLst>
      <p:ext uri="{BB962C8B-B14F-4D97-AF65-F5344CB8AC3E}">
        <p14:creationId xmlns:p14="http://schemas.microsoft.com/office/powerpoint/2010/main" val="4260088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04900" y="279400"/>
            <a:ext cx="6934200" cy="5029201"/>
            <a:chOff x="914400" y="838200"/>
            <a:chExt cx="6934200" cy="5029201"/>
          </a:xfrm>
        </p:grpSpPr>
        <p:pic>
          <p:nvPicPr>
            <p:cNvPr id="4" name="Content Placeholder 5"/>
            <p:cNvPicPr>
              <a:picLocks noChangeAspect="1"/>
            </p:cNvPicPr>
            <p:nvPr/>
          </p:nvPicPr>
          <p:blipFill>
            <a:blip r:embed="rId2"/>
            <a:stretch>
              <a:fillRect/>
            </a:stretch>
          </p:blipFill>
          <p:spPr>
            <a:xfrm>
              <a:off x="914400" y="838200"/>
              <a:ext cx="6934200" cy="5029201"/>
            </a:xfrm>
            <a:prstGeom prst="rect">
              <a:avLst/>
            </a:prstGeom>
          </p:spPr>
        </p:pic>
        <p:sp>
          <p:nvSpPr>
            <p:cNvPr id="5" name="TextBox 4"/>
            <p:cNvSpPr txBox="1"/>
            <p:nvPr/>
          </p:nvSpPr>
          <p:spPr>
            <a:xfrm>
              <a:off x="5061859" y="5130799"/>
              <a:ext cx="1676400" cy="228600"/>
            </a:xfrm>
            <a:prstGeom prst="rect">
              <a:avLst/>
            </a:prstGeom>
            <a:noFill/>
          </p:spPr>
          <p:txBody>
            <a:bodyPr wrap="square" rtlCol="0">
              <a:spAutoFit/>
            </a:bodyPr>
            <a:lstStyle/>
            <a:p>
              <a:r>
                <a:rPr lang="en-CA" sz="900" dirty="0" smtClean="0"/>
                <a:t>Powered by WordArt.com</a:t>
              </a:r>
              <a:endParaRPr lang="en-CA" sz="900" dirty="0"/>
            </a:p>
          </p:txBody>
        </p:sp>
      </p:grpSp>
      <p:sp>
        <p:nvSpPr>
          <p:cNvPr id="2" name="Text Placeholder 1"/>
          <p:cNvSpPr>
            <a:spLocks noGrp="1"/>
          </p:cNvSpPr>
          <p:nvPr>
            <p:ph type="body" sz="quarter" idx="10"/>
          </p:nvPr>
        </p:nvSpPr>
        <p:spPr>
          <a:xfrm>
            <a:off x="910431" y="5130800"/>
            <a:ext cx="7323138" cy="736602"/>
          </a:xfrm>
        </p:spPr>
        <p:txBody>
          <a:bodyPr/>
          <a:lstStyle/>
          <a:p>
            <a:pPr marL="0" indent="0">
              <a:buNone/>
            </a:pPr>
            <a:r>
              <a:rPr lang="en-CA" sz="2200" b="1" dirty="0" smtClean="0">
                <a:solidFill>
                  <a:schemeClr val="accent1"/>
                </a:solidFill>
              </a:rPr>
              <a:t>Do you have similar words or idioms in your first language?</a:t>
            </a:r>
            <a:endParaRPr lang="en-CA" sz="2200" b="1" dirty="0">
              <a:solidFill>
                <a:schemeClr val="accent1"/>
              </a:solidFill>
            </a:endParaRPr>
          </a:p>
        </p:txBody>
      </p:sp>
    </p:spTree>
    <p:extLst>
      <p:ext uri="{BB962C8B-B14F-4D97-AF65-F5344CB8AC3E}">
        <p14:creationId xmlns:p14="http://schemas.microsoft.com/office/powerpoint/2010/main" val="4180030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685800" y="425450"/>
            <a:ext cx="7772400" cy="755650"/>
          </a:xfrm>
        </p:spPr>
        <p:txBody>
          <a:bodyPr/>
          <a:lstStyle/>
          <a:p>
            <a:r>
              <a:rPr lang="en-CA" dirty="0" smtClean="0"/>
              <a:t>Speed-Dating Discussion</a:t>
            </a:r>
            <a:endParaRPr lang="en-CA" dirty="0"/>
          </a:p>
        </p:txBody>
      </p:sp>
      <p:graphicFrame>
        <p:nvGraphicFramePr>
          <p:cNvPr id="8" name="Diagram 7"/>
          <p:cNvGraphicFramePr/>
          <p:nvPr>
            <p:extLst>
              <p:ext uri="{D42A27DB-BD31-4B8C-83A1-F6EECF244321}">
                <p14:modId xmlns:p14="http://schemas.microsoft.com/office/powerpoint/2010/main" val="2192866779"/>
              </p:ext>
            </p:extLst>
          </p:nvPr>
        </p:nvGraphicFramePr>
        <p:xfrm>
          <a:off x="731520" y="1181100"/>
          <a:ext cx="7680960" cy="4432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5155842" y="5613400"/>
            <a:ext cx="3638282" cy="292259"/>
          </a:xfrm>
          <a:prstGeom prst="rect">
            <a:avLst/>
          </a:prstGeom>
        </p:spPr>
        <p:txBody>
          <a:bodyPr wrap="square">
            <a:spAutoFit/>
          </a:bodyPr>
          <a:lstStyle/>
          <a:p>
            <a:pPr marL="457200" indent="-457200">
              <a:lnSpc>
                <a:spcPct val="115000"/>
              </a:lnSpc>
            </a:pP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7"/>
              </a:rPr>
              <a:t>Boeing </a:t>
            </a: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by </a:t>
            </a:r>
            <a:r>
              <a:rPr lang="en-CA" sz="1200" u="sng" dirty="0" err="1"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OpenClipart</a:t>
            </a:r>
            <a:r>
              <a:rPr lang="en-CA" sz="1200" u="sng"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-Vectors</a:t>
            </a: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 </a:t>
            </a:r>
            <a:r>
              <a:rPr lang="en-CA" sz="900" dirty="0" err="1">
                <a:solidFill>
                  <a:schemeClr val="bg1"/>
                </a:solidFill>
                <a:hlinkClick r:id="rId9"/>
              </a:rPr>
              <a:t>Pixabay</a:t>
            </a:r>
            <a:r>
              <a:rPr lang="en-CA" sz="900" dirty="0">
                <a:solidFill>
                  <a:schemeClr val="bg1"/>
                </a:solidFill>
                <a:hlinkClick r:id="rId9"/>
              </a:rPr>
              <a:t> </a:t>
            </a:r>
            <a:r>
              <a:rPr lang="en-CA" sz="900" dirty="0" smtClean="0">
                <a:solidFill>
                  <a:schemeClr val="bg1"/>
                </a:solidFill>
                <a:hlinkClick r:id="rId9"/>
              </a:rPr>
              <a:t>License</a:t>
            </a:r>
            <a:endParaRPr lang="en-CA" sz="900" dirty="0">
              <a:solidFill>
                <a:schemeClr val="bg1"/>
              </a:solidFill>
            </a:endParaRPr>
          </a:p>
        </p:txBody>
      </p:sp>
      <p:sp>
        <p:nvSpPr>
          <p:cNvPr id="10" name="Rectangle 9"/>
          <p:cNvSpPr/>
          <p:nvPr/>
        </p:nvSpPr>
        <p:spPr>
          <a:xfrm>
            <a:off x="960120" y="5613400"/>
            <a:ext cx="3638282" cy="292259"/>
          </a:xfrm>
          <a:prstGeom prst="rect">
            <a:avLst/>
          </a:prstGeom>
        </p:spPr>
        <p:txBody>
          <a:bodyPr wrap="square">
            <a:spAutoFit/>
          </a:bodyPr>
          <a:lstStyle/>
          <a:p>
            <a:pPr marL="457200" indent="-457200">
              <a:lnSpc>
                <a:spcPct val="115000"/>
              </a:lnSpc>
            </a:pP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10"/>
              </a:rPr>
              <a:t>House </a:t>
            </a: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by </a:t>
            </a:r>
            <a:r>
              <a:rPr lang="en-CA" sz="1200" u="sng"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11"/>
              </a:rPr>
              <a:t>Larisa-K</a:t>
            </a:r>
            <a:r>
              <a:rPr lang="en-CA" sz="12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hlinkClick r:id="rId8"/>
              </a:rPr>
              <a:t>, </a:t>
            </a:r>
            <a:r>
              <a:rPr lang="en-CA" sz="900" dirty="0" err="1">
                <a:solidFill>
                  <a:schemeClr val="bg1"/>
                </a:solidFill>
                <a:hlinkClick r:id="rId9"/>
              </a:rPr>
              <a:t>Pixabay</a:t>
            </a:r>
            <a:r>
              <a:rPr lang="en-CA" sz="900" dirty="0">
                <a:solidFill>
                  <a:schemeClr val="bg1"/>
                </a:solidFill>
                <a:hlinkClick r:id="rId9"/>
              </a:rPr>
              <a:t> </a:t>
            </a:r>
            <a:r>
              <a:rPr lang="en-CA" sz="900" dirty="0" smtClean="0">
                <a:solidFill>
                  <a:schemeClr val="bg1"/>
                </a:solidFill>
                <a:hlinkClick r:id="rId9"/>
              </a:rPr>
              <a:t>License</a:t>
            </a:r>
            <a:endParaRPr lang="en-CA" sz="900" dirty="0">
              <a:solidFill>
                <a:schemeClr val="bg1"/>
              </a:solidFill>
            </a:endParaRPr>
          </a:p>
        </p:txBody>
      </p:sp>
    </p:spTree>
    <p:extLst>
      <p:ext uri="{BB962C8B-B14F-4D97-AF65-F5344CB8AC3E}">
        <p14:creationId xmlns:p14="http://schemas.microsoft.com/office/powerpoint/2010/main" val="2484977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a:t>From the perspective of your home culture, do Canadians apologize </a:t>
            </a:r>
            <a:r>
              <a:rPr lang="en-CA" sz="2800" dirty="0" smtClean="0"/>
              <a:t>too much? </a:t>
            </a:r>
            <a:endParaRPr lang="en-CA" sz="2800" dirty="0"/>
          </a:p>
        </p:txBody>
      </p:sp>
    </p:spTree>
    <p:extLst>
      <p:ext uri="{BB962C8B-B14F-4D97-AF65-F5344CB8AC3E}">
        <p14:creationId xmlns:p14="http://schemas.microsoft.com/office/powerpoint/2010/main" val="39803621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a:t>When should people apologize?</a:t>
            </a:r>
          </a:p>
        </p:txBody>
      </p:sp>
    </p:spTree>
    <p:extLst>
      <p:ext uri="{BB962C8B-B14F-4D97-AF65-F5344CB8AC3E}">
        <p14:creationId xmlns:p14="http://schemas.microsoft.com/office/powerpoint/2010/main" val="4057242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When should countries or organizations apologize?</a:t>
            </a:r>
            <a:endParaRPr lang="en-CA" sz="2800" dirty="0"/>
          </a:p>
        </p:txBody>
      </p:sp>
    </p:spTree>
    <p:extLst>
      <p:ext uri="{BB962C8B-B14F-4D97-AF65-F5344CB8AC3E}">
        <p14:creationId xmlns:p14="http://schemas.microsoft.com/office/powerpoint/2010/main" val="620453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a:t>In your culture of origin, how do you show that you are really sorry for something?</a:t>
            </a:r>
          </a:p>
        </p:txBody>
      </p:sp>
    </p:spTree>
    <p:extLst>
      <p:ext uri="{BB962C8B-B14F-4D97-AF65-F5344CB8AC3E}">
        <p14:creationId xmlns:p14="http://schemas.microsoft.com/office/powerpoint/2010/main" val="3051844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What effects can an apology have? Can an apology fix anything?</a:t>
            </a:r>
            <a:endParaRPr lang="en-CA" sz="2800" dirty="0"/>
          </a:p>
        </p:txBody>
      </p:sp>
    </p:spTree>
    <p:extLst>
      <p:ext uri="{BB962C8B-B14F-4D97-AF65-F5344CB8AC3E}">
        <p14:creationId xmlns:p14="http://schemas.microsoft.com/office/powerpoint/2010/main" val="368590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What makes an apology sound </a:t>
            </a:r>
            <a:r>
              <a:rPr lang="en-CA" sz="2800" b="1" dirty="0" smtClean="0"/>
              <a:t>sincere</a:t>
            </a:r>
            <a:r>
              <a:rPr lang="en-CA" sz="2800" dirty="0" smtClean="0"/>
              <a:t>?</a:t>
            </a:r>
            <a:endParaRPr lang="en-CA" sz="2800" dirty="0"/>
          </a:p>
        </p:txBody>
      </p:sp>
    </p:spTree>
    <p:extLst>
      <p:ext uri="{BB962C8B-B14F-4D97-AF65-F5344CB8AC3E}">
        <p14:creationId xmlns:p14="http://schemas.microsoft.com/office/powerpoint/2010/main" val="1118683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10431" y="876300"/>
            <a:ext cx="7323138" cy="4381500"/>
          </a:xfrm>
        </p:spPr>
        <p:txBody>
          <a:bodyPr/>
          <a:lstStyle/>
          <a:p>
            <a:pPr marL="0" indent="0">
              <a:spcBef>
                <a:spcPts val="1800"/>
              </a:spcBef>
              <a:buNone/>
            </a:pPr>
            <a:r>
              <a:rPr lang="en-CA" dirty="0" smtClean="0">
                <a:solidFill>
                  <a:schemeClr val="accent1"/>
                </a:solidFill>
              </a:rPr>
              <a:t>Travellers</a:t>
            </a:r>
            <a:r>
              <a:rPr lang="en-CA" dirty="0">
                <a:solidFill>
                  <a:schemeClr val="accent1"/>
                </a:solidFill>
              </a:rPr>
              <a:t>: Move to a new “guest seat.” </a:t>
            </a:r>
            <a:br>
              <a:rPr lang="en-CA" dirty="0">
                <a:solidFill>
                  <a:schemeClr val="accent1"/>
                </a:solidFill>
              </a:rPr>
            </a:br>
            <a:endParaRPr lang="en-CA" dirty="0"/>
          </a:p>
          <a:p>
            <a:pPr marL="0" indent="0">
              <a:spcBef>
                <a:spcPts val="1800"/>
              </a:spcBef>
              <a:buNone/>
            </a:pPr>
            <a:r>
              <a:rPr lang="en-CA" sz="2800" b="1" dirty="0" smtClean="0">
                <a:solidFill>
                  <a:schemeClr val="accent1"/>
                </a:solidFill>
              </a:rPr>
              <a:t>Travellers </a:t>
            </a:r>
            <a:r>
              <a:rPr lang="en-CA" sz="2800" b="1" dirty="0">
                <a:solidFill>
                  <a:schemeClr val="accent1"/>
                </a:solidFill>
              </a:rPr>
              <a:t>and Homebodies, discuss the following </a:t>
            </a:r>
            <a:r>
              <a:rPr lang="en-CA" sz="2800" b="1" dirty="0" smtClean="0">
                <a:solidFill>
                  <a:schemeClr val="accent1"/>
                </a:solidFill>
              </a:rPr>
              <a:t>question:</a:t>
            </a:r>
          </a:p>
          <a:p>
            <a:pPr>
              <a:spcBef>
                <a:spcPts val="1800"/>
              </a:spcBef>
            </a:pPr>
            <a:r>
              <a:rPr lang="en-CA" sz="2800" dirty="0" smtClean="0"/>
              <a:t>What makes an apology sound </a:t>
            </a:r>
            <a:r>
              <a:rPr lang="en-CA" sz="2800" b="1" dirty="0" smtClean="0"/>
              <a:t>insincere</a:t>
            </a:r>
            <a:r>
              <a:rPr lang="en-CA" sz="2800" dirty="0" smtClean="0"/>
              <a:t>?</a:t>
            </a:r>
            <a:endParaRPr lang="en-CA" sz="2800" dirty="0"/>
          </a:p>
        </p:txBody>
      </p:sp>
    </p:spTree>
    <p:extLst>
      <p:ext uri="{BB962C8B-B14F-4D97-AF65-F5344CB8AC3E}">
        <p14:creationId xmlns:p14="http://schemas.microsoft.com/office/powerpoint/2010/main" val="19192008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Q PPT Colours Feb19">
      <a:dk1>
        <a:sysClr val="windowText" lastClr="000000"/>
      </a:dk1>
      <a:lt1>
        <a:sysClr val="window" lastClr="FFFFFF"/>
      </a:lt1>
      <a:dk2>
        <a:srgbClr val="44546A"/>
      </a:dk2>
      <a:lt2>
        <a:srgbClr val="E7E6E6"/>
      </a:lt2>
      <a:accent1>
        <a:srgbClr val="AF272F"/>
      </a:accent1>
      <a:accent2>
        <a:srgbClr val="DC8633"/>
      </a:accent2>
      <a:accent3>
        <a:srgbClr val="EF3340"/>
      </a:accent3>
      <a:accent4>
        <a:srgbClr val="F6BE00"/>
      </a:accent4>
      <a:accent5>
        <a:srgbClr val="702F8A"/>
      </a:accent5>
      <a:accent6>
        <a:srgbClr val="008675"/>
      </a:accent6>
      <a:hlink>
        <a:srgbClr val="0563C1"/>
      </a:hlink>
      <a:folHlink>
        <a:srgbClr val="954F72"/>
      </a:folHlink>
    </a:clrScheme>
    <a:fontScheme name="Custom 2">
      <a:majorFont>
        <a:latin typeface="Verdana"/>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Q_Standard_RED_Sep19.potx" id="{13F0935A-4B4F-478A-BDDC-3B2FEFF2145B}" vid="{D12B17E5-256D-43D9-8C3E-6AB95E61B6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EBE982F6FDCC43ABBA5FF2003D62AB" ma:contentTypeVersion="7" ma:contentTypeDescription="Create a new document." ma:contentTypeScope="" ma:versionID="aa722648701a68bdb7e30953ea53f31e">
  <xsd:schema xmlns:xsd="http://www.w3.org/2001/XMLSchema" xmlns:xs="http://www.w3.org/2001/XMLSchema" xmlns:p="http://schemas.microsoft.com/office/2006/metadata/properties" xmlns:ns2="f6354c83-1047-428c-a940-5c20f49af7d4" targetNamespace="http://schemas.microsoft.com/office/2006/metadata/properties" ma:root="true" ma:fieldsID="bde0e9fc015c68cfbbba4b3a0ba1419b" ns2:_="">
    <xsd:import namespace="f6354c83-1047-428c-a940-5c20f49af7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354c83-1047-428c-a940-5c20f49af7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D872B8-A7EE-4428-8B47-91FF2D54D449}"/>
</file>

<file path=customXml/itemProps2.xml><?xml version="1.0" encoding="utf-8"?>
<ds:datastoreItem xmlns:ds="http://schemas.openxmlformats.org/officeDocument/2006/customXml" ds:itemID="{0D355D1E-143A-422E-A516-E5798FE3520D}"/>
</file>

<file path=customXml/itemProps3.xml><?xml version="1.0" encoding="utf-8"?>
<ds:datastoreItem xmlns:ds="http://schemas.openxmlformats.org/officeDocument/2006/customXml" ds:itemID="{505EEDEE-C9F4-4E78-928C-7E549B8CF504}"/>
</file>

<file path=docProps/app.xml><?xml version="1.0" encoding="utf-8"?>
<Properties xmlns="http://schemas.openxmlformats.org/officeDocument/2006/extended-properties" xmlns:vt="http://schemas.openxmlformats.org/officeDocument/2006/docPropsVTypes">
  <Template>NQ_Standard_RED_Sep19</Template>
  <TotalTime>41</TotalTime>
  <Words>204</Words>
  <Application>Microsoft Office PowerPoint</Application>
  <PresentationFormat>On-screen Show (4:3)</PresentationFormat>
  <Paragraphs>48</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NorQuest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Chantayne Tierling</dc:creator>
  <cp:lastModifiedBy>Chantayne Tierling</cp:lastModifiedBy>
  <cp:revision>6</cp:revision>
  <dcterms:created xsi:type="dcterms:W3CDTF">2019-09-09T19:25:20Z</dcterms:created>
  <dcterms:modified xsi:type="dcterms:W3CDTF">2019-09-13T13:57:34Z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0x010100BCEBE982F6FDCC43ABBA5FF2003D62AB</vt:lpwstr>
  </property>
</Properties>
</file>